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3.xml" ContentType="application/vnd.openxmlformats-officedocument.them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7"/>
  </p:notesMasterIdLst>
  <p:sldIdLst>
    <p:sldId id="256" r:id="rId3"/>
    <p:sldId id="278" r:id="rId4"/>
    <p:sldId id="274" r:id="rId5"/>
    <p:sldId id="257" r:id="rId6"/>
    <p:sldId id="279" r:id="rId7"/>
    <p:sldId id="277" r:id="rId8"/>
    <p:sldId id="290" r:id="rId9"/>
    <p:sldId id="305" r:id="rId10"/>
    <p:sldId id="258" r:id="rId11"/>
    <p:sldId id="263" r:id="rId12"/>
    <p:sldId id="267" r:id="rId13"/>
    <p:sldId id="269" r:id="rId14"/>
    <p:sldId id="271" r:id="rId15"/>
    <p:sldId id="276" r:id="rId16"/>
    <p:sldId id="302" r:id="rId17"/>
    <p:sldId id="303" r:id="rId18"/>
    <p:sldId id="298" r:id="rId19"/>
    <p:sldId id="309" r:id="rId20"/>
    <p:sldId id="307" r:id="rId21"/>
    <p:sldId id="306" r:id="rId22"/>
    <p:sldId id="308" r:id="rId23"/>
    <p:sldId id="299" r:id="rId24"/>
    <p:sldId id="300" r:id="rId25"/>
    <p:sldId id="273" r:id="rId26"/>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58">
          <p15:clr>
            <a:srgbClr val="A4A3A4"/>
          </p15:clr>
        </p15:guide>
        <p15:guide id="2" pos="27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1" d="100"/>
          <a:sy n="81" d="100"/>
        </p:scale>
        <p:origin x="1498" y="67"/>
      </p:cViewPr>
      <p:guideLst>
        <p:guide orient="horz" pos="2258"/>
        <p:guide pos="27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noProof="1"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2A48B96-639E-45A3-A0BA-2464DFDB1FAA}" type="datetimeFigureOut">
              <a:rPr kumimoji="0" lang="zh-CN" altLang="en-US" sz="12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0"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9221"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noProof="1"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B289742-FFAB-4F3D-9F89-AA83D21F13E1}" type="slidenum">
              <a:rPr kumimoji="0" lang="zh-CN" altLang="en-US" sz="12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TextEdit="1"/>
          </p:cNvSpPr>
          <p:nvPr>
            <p:ph type="sldImg"/>
          </p:nvPr>
        </p:nvSpPr>
        <p:spPr>
          <a:ln>
            <a:miter/>
          </a:ln>
        </p:spPr>
      </p:sp>
      <p:sp>
        <p:nvSpPr>
          <p:cNvPr id="13314" name="备注占位符 2"/>
          <p:cNvSpPr>
            <a:spLocks noGrp="1"/>
          </p:cNvSpPr>
          <p:nvPr>
            <p:ph type="body"/>
          </p:nvPr>
        </p:nvSpPr>
        <p:spPr>
          <a:ln/>
        </p:spPr>
        <p:txBody>
          <a:bodyPr wrap="square" lIns="91440" tIns="45720" rIns="91440" bIns="45720" anchor="t"/>
          <a:lstStyle/>
          <a:p>
            <a:pPr lvl="0" eaLnBrk="1" hangingPunct="1"/>
            <a:endParaRPr lang="en-US" altLang="zh-CN" dirty="0"/>
          </a:p>
        </p:txBody>
      </p:sp>
      <p:sp>
        <p:nvSpPr>
          <p:cNvPr id="1331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 altLang="en-US" sz="1200" dirty="0"/>
              <a:t>3</a:t>
            </a:fld>
            <a:endParaRPr lang=""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slideMaster" Target="../slideMasters/slideMaster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8.xml"/><Relationship Id="rId7" Type="http://schemas.openxmlformats.org/officeDocument/2006/relationships/tags" Target="../tags/tag7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accent1"/>
        </a:solidFill>
        <a:effectLst/>
      </p:bgPr>
    </p:bg>
    <p:spTree>
      <p:nvGrpSpPr>
        <p:cNvPr id="1" name=""/>
        <p:cNvGrpSpPr/>
        <p:nvPr/>
      </p:nvGrpSpPr>
      <p:grpSpPr>
        <a:xfrm>
          <a:off x="0" y="0"/>
          <a:ext cx="0" cy="0"/>
          <a:chOff x="0" y="0"/>
          <a:chExt cx="0" cy="0"/>
        </a:xfrm>
      </p:grpSpPr>
      <p:cxnSp>
        <p:nvCxnSpPr>
          <p:cNvPr id="13" name="直线连接符 4"/>
          <p:cNvCxnSpPr/>
          <p:nvPr>
            <p:custDataLst>
              <p:tags r:id="rId1"/>
            </p:custDataLst>
          </p:nvPr>
        </p:nvCxnSpPr>
        <p:spPr>
          <a:xfrm flipH="1">
            <a:off x="1131888" y="3717925"/>
            <a:ext cx="85883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线连接符 5"/>
          <p:cNvCxnSpPr/>
          <p:nvPr>
            <p:custDataLst>
              <p:tags r:id="rId2"/>
            </p:custDataLst>
          </p:nvPr>
        </p:nvCxnSpPr>
        <p:spPr>
          <a:xfrm flipH="1">
            <a:off x="7069138" y="3717925"/>
            <a:ext cx="8572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标题 1"/>
          <p:cNvSpPr>
            <a:spLocks noGrp="1"/>
          </p:cNvSpPr>
          <p:nvPr>
            <p:ph type="ctrTitle"/>
          </p:nvPr>
        </p:nvSpPr>
        <p:spPr>
          <a:xfrm>
            <a:off x="1153886" y="2568793"/>
            <a:ext cx="6858000" cy="1258933"/>
          </a:xfrm>
        </p:spPr>
        <p:txBody>
          <a:bodyPr anchor="b">
            <a:noAutofit/>
          </a:bodyPr>
          <a:lstStyle>
            <a:lvl1pPr algn="ctr">
              <a:defRPr sz="7200">
                <a:solidFill>
                  <a:schemeClr val="bg2"/>
                </a:solidFill>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53886" y="3845660"/>
            <a:ext cx="6858000" cy="691963"/>
          </a:xfrm>
        </p:spPr>
        <p:txBody>
          <a:bodyPr>
            <a:normAutofit/>
          </a:bodyPr>
          <a:lstStyle>
            <a:lvl1pPr marL="0" indent="0" algn="ctr">
              <a:buNone/>
              <a:defRPr sz="3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p>
        </p:txBody>
      </p:sp>
      <p:grpSp>
        <p:nvGrpSpPr>
          <p:cNvPr id="15" name="组合 14"/>
          <p:cNvGrpSpPr/>
          <p:nvPr>
            <p:custDataLst>
              <p:tags r:id="rId3"/>
            </p:custDataLst>
          </p:nvPr>
        </p:nvGrpSpPr>
        <p:grpSpPr>
          <a:xfrm>
            <a:off x="0" y="5303921"/>
            <a:ext cx="9155554" cy="1554080"/>
            <a:chOff x="0" y="5303921"/>
            <a:chExt cx="12207412" cy="1554080"/>
          </a:xfrm>
          <a:solidFill>
            <a:schemeClr val="accent6">
              <a:lumMod val="20000"/>
              <a:lumOff val="80000"/>
            </a:schemeClr>
          </a:solidFill>
        </p:grpSpPr>
        <p:sp>
          <p:nvSpPr>
            <p:cNvPr id="16" name="等腰三角形 15"/>
            <p:cNvSpPr/>
            <p:nvPr/>
          </p:nvSpPr>
          <p:spPr>
            <a:xfrm>
              <a:off x="0" y="5639938"/>
              <a:ext cx="2015631" cy="12180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7" name="等腰三角形 16"/>
            <p:cNvSpPr/>
            <p:nvPr/>
          </p:nvSpPr>
          <p:spPr>
            <a:xfrm>
              <a:off x="1509486" y="5303921"/>
              <a:ext cx="2132478" cy="15540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等腰三角形 17"/>
            <p:cNvSpPr/>
            <p:nvPr/>
          </p:nvSpPr>
          <p:spPr>
            <a:xfrm>
              <a:off x="3323771" y="5938620"/>
              <a:ext cx="2293145" cy="91938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9" name="等腰三角形 18"/>
            <p:cNvSpPr/>
            <p:nvPr/>
          </p:nvSpPr>
          <p:spPr>
            <a:xfrm>
              <a:off x="4949371" y="5761278"/>
              <a:ext cx="2439205" cy="10967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0" name="等腰三角形 19"/>
            <p:cNvSpPr/>
            <p:nvPr/>
          </p:nvSpPr>
          <p:spPr>
            <a:xfrm>
              <a:off x="6734628" y="5303921"/>
              <a:ext cx="2599871" cy="15540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1" name="等腰三角形 20"/>
            <p:cNvSpPr/>
            <p:nvPr/>
          </p:nvSpPr>
          <p:spPr>
            <a:xfrm>
              <a:off x="8287657" y="6087961"/>
              <a:ext cx="2453812" cy="77003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2" name="等腰三角形 21"/>
            <p:cNvSpPr/>
            <p:nvPr/>
          </p:nvSpPr>
          <p:spPr>
            <a:xfrm>
              <a:off x="9753600" y="5639939"/>
              <a:ext cx="2453812" cy="12180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3" name="日期占位符 3"/>
          <p:cNvSpPr>
            <a:spLocks noGrp="1"/>
          </p:cNvSpPr>
          <p:nvPr>
            <p:ph type="dt" sz="half" idx="2"/>
            <p:custDataLst>
              <p:tags r:id="rId4"/>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4" name="页脚占位符 4"/>
          <p:cNvSpPr>
            <a:spLocks noGrp="1"/>
          </p:cNvSpPr>
          <p:nvPr>
            <p:ph type="ftr" sz="quarter" idx="3"/>
            <p:custDataLst>
              <p:tags r:id="rId5"/>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5" name="灯片编号占位符 5"/>
          <p:cNvSpPr>
            <a:spLocks noGrp="1"/>
          </p:cNvSpPr>
          <p:nvPr>
            <p:ph type="sldNum" sz="quarter" idx="4"/>
            <p:custDataLst>
              <p:tags r:id="rId6"/>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9A8715CE-AB27-4EC8-9516-C01D5FB1FDC1}"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内容">
    <p:bg>
      <p:bgPr>
        <a:solidFill>
          <a:schemeClr val="bg1"/>
        </a:solidFill>
        <a:effectLst/>
      </p:bgPr>
    </p:bg>
    <p:spTree>
      <p:nvGrpSpPr>
        <p:cNvPr id="1" name=""/>
        <p:cNvGrpSpPr/>
        <p:nvPr/>
      </p:nvGrpSpPr>
      <p:grpSpPr>
        <a:xfrm>
          <a:off x="0" y="0"/>
          <a:ext cx="0" cy="0"/>
          <a:chOff x="0" y="0"/>
          <a:chExt cx="0" cy="0"/>
        </a:xfrm>
      </p:grpSpPr>
      <p:grpSp>
        <p:nvGrpSpPr>
          <p:cNvPr id="7170" name="组合 5"/>
          <p:cNvGrpSpPr/>
          <p:nvPr/>
        </p:nvGrpSpPr>
        <p:grpSpPr>
          <a:xfrm>
            <a:off x="188913" y="65088"/>
            <a:ext cx="766762" cy="508000"/>
            <a:chOff x="6464041" y="1406978"/>
            <a:chExt cx="2600884" cy="1292679"/>
          </a:xfrm>
        </p:grpSpPr>
        <p:sp>
          <p:nvSpPr>
            <p:cNvPr id="14" name="等腰三角形 13"/>
            <p:cNvSpPr/>
            <p:nvPr>
              <p:custDataLst>
                <p:tags r:id="rId5"/>
              </p:custDataLst>
            </p:nvPr>
          </p:nvSpPr>
          <p:spPr>
            <a:xfrm>
              <a:off x="7681019" y="1406978"/>
              <a:ext cx="1383906" cy="1292679"/>
            </a:xfrm>
            <a:prstGeom prst="triangle">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6"/>
              </p:custDataLst>
            </p:nvPr>
          </p:nvSpPr>
          <p:spPr>
            <a:xfrm>
              <a:off x="6464041" y="1936167"/>
              <a:ext cx="1216978" cy="763490"/>
            </a:xfrm>
            <a:prstGeom prst="triangl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6" name="等腰三角形 15"/>
            <p:cNvSpPr/>
            <p:nvPr>
              <p:custDataLst>
                <p:tags r:id="rId7"/>
              </p:custDataLst>
            </p:nvPr>
          </p:nvSpPr>
          <p:spPr>
            <a:xfrm>
              <a:off x="7077915" y="1786702"/>
              <a:ext cx="1297749" cy="912955"/>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tx1"/>
                </a:solidFill>
                <a:effectLst/>
                <a:uLnTx/>
                <a:uFillTx/>
                <a:latin typeface="+mn-lt"/>
                <a:ea typeface="+mn-ea"/>
                <a:cs typeface="+mn-cs"/>
              </a:endParaRPr>
            </a:p>
          </p:txBody>
        </p:sp>
      </p:grpSp>
      <p:sp>
        <p:nvSpPr>
          <p:cNvPr id="17" name="矩形 16"/>
          <p:cNvSpPr/>
          <p:nvPr>
            <p:custDataLst>
              <p:tags r:id="rId1"/>
            </p:custDataLst>
          </p:nvPr>
        </p:nvSpPr>
        <p:spPr>
          <a:xfrm>
            <a:off x="0" y="649288"/>
            <a:ext cx="427038" cy="334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7" name="内容占位符 6"/>
          <p:cNvSpPr>
            <a:spLocks noGrp="1"/>
          </p:cNvSpPr>
          <p:nvPr>
            <p:ph sz="quarter" idx="13"/>
          </p:nvPr>
        </p:nvSpPr>
        <p:spPr>
          <a:xfrm>
            <a:off x="628650" y="551543"/>
            <a:ext cx="7886700" cy="5558971"/>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8" name="日期占位符 2"/>
          <p:cNvSpPr>
            <a:spLocks noGrp="1"/>
          </p:cNvSpPr>
          <p:nvPr>
            <p:ph type="dt" sz="half" idx="2"/>
            <p:custDataLst>
              <p:tags r:id="rId2"/>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9" name="页脚占位符 3"/>
          <p:cNvSpPr>
            <a:spLocks noGrp="1"/>
          </p:cNvSpPr>
          <p:nvPr>
            <p:ph type="ftr" sz="quarter" idx="3"/>
            <p:custDataLst>
              <p:tags r:id="rId3"/>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0" name="灯片编号占位符 4"/>
          <p:cNvSpPr>
            <a:spLocks noGrp="1"/>
          </p:cNvSpPr>
          <p:nvPr>
            <p:ph type="sldNum" sz="quarter" idx="4"/>
            <p:custDataLst>
              <p:tags r:id="rId4"/>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A407BD77-6A0E-4203-90D7-40F1668FF9FE}"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末尾幻灯片">
    <p:bg>
      <p:bgPr>
        <a:solidFill>
          <a:schemeClr val="accent1"/>
        </a:solidFill>
        <a:effectLst/>
      </p:bgPr>
    </p:bg>
    <p:spTree>
      <p:nvGrpSpPr>
        <p:cNvPr id="1" name=""/>
        <p:cNvGrpSpPr/>
        <p:nvPr/>
      </p:nvGrpSpPr>
      <p:grpSpPr>
        <a:xfrm>
          <a:off x="0" y="0"/>
          <a:ext cx="0" cy="0"/>
          <a:chOff x="0" y="0"/>
          <a:chExt cx="0" cy="0"/>
        </a:xfrm>
      </p:grpSpPr>
      <p:cxnSp>
        <p:nvCxnSpPr>
          <p:cNvPr id="13" name="直线连接符 4"/>
          <p:cNvCxnSpPr/>
          <p:nvPr>
            <p:custDataLst>
              <p:tags r:id="rId1"/>
            </p:custDataLst>
          </p:nvPr>
        </p:nvCxnSpPr>
        <p:spPr>
          <a:xfrm flipH="1">
            <a:off x="1174750" y="3475038"/>
            <a:ext cx="8572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线连接符 5"/>
          <p:cNvCxnSpPr/>
          <p:nvPr>
            <p:custDataLst>
              <p:tags r:id="rId2"/>
            </p:custDataLst>
          </p:nvPr>
        </p:nvCxnSpPr>
        <p:spPr>
          <a:xfrm flipH="1">
            <a:off x="7112000" y="3475038"/>
            <a:ext cx="8572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标题 1"/>
          <p:cNvSpPr>
            <a:spLocks noGrp="1"/>
          </p:cNvSpPr>
          <p:nvPr>
            <p:ph type="title"/>
          </p:nvPr>
        </p:nvSpPr>
        <p:spPr>
          <a:xfrm>
            <a:off x="628650" y="2766219"/>
            <a:ext cx="7886700" cy="1325563"/>
          </a:xfrm>
        </p:spPr>
        <p:txBody>
          <a:bodyPr>
            <a:normAutofit/>
          </a:bodyPr>
          <a:lstStyle>
            <a:lvl1pPr algn="ctr">
              <a:defRPr sz="6000">
                <a:solidFill>
                  <a:schemeClr val="bg2"/>
                </a:solidFill>
              </a:defRPr>
            </a:lvl1pPr>
          </a:lstStyle>
          <a:p>
            <a:pPr fontAlgn="base"/>
            <a:r>
              <a:rPr lang="zh-CN" altLang="en-US" strike="noStrike" noProof="1"/>
              <a:t>单击此处编辑母版标题样式</a:t>
            </a:r>
          </a:p>
        </p:txBody>
      </p:sp>
      <p:grpSp>
        <p:nvGrpSpPr>
          <p:cNvPr id="15" name="组合 14"/>
          <p:cNvGrpSpPr/>
          <p:nvPr>
            <p:custDataLst>
              <p:tags r:id="rId3"/>
            </p:custDataLst>
          </p:nvPr>
        </p:nvGrpSpPr>
        <p:grpSpPr>
          <a:xfrm>
            <a:off x="0" y="5303921"/>
            <a:ext cx="9155554" cy="1554080"/>
            <a:chOff x="0" y="5303921"/>
            <a:chExt cx="12207412" cy="1554080"/>
          </a:xfrm>
          <a:solidFill>
            <a:schemeClr val="accent6">
              <a:lumMod val="20000"/>
              <a:lumOff val="80000"/>
            </a:schemeClr>
          </a:solidFill>
        </p:grpSpPr>
        <p:sp>
          <p:nvSpPr>
            <p:cNvPr id="16" name="等腰三角形 15"/>
            <p:cNvSpPr/>
            <p:nvPr/>
          </p:nvSpPr>
          <p:spPr>
            <a:xfrm>
              <a:off x="0" y="5639938"/>
              <a:ext cx="2015631" cy="12180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7" name="等腰三角形 16"/>
            <p:cNvSpPr/>
            <p:nvPr/>
          </p:nvSpPr>
          <p:spPr>
            <a:xfrm>
              <a:off x="1509486" y="5303921"/>
              <a:ext cx="2132478" cy="15540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等腰三角形 17"/>
            <p:cNvSpPr/>
            <p:nvPr/>
          </p:nvSpPr>
          <p:spPr>
            <a:xfrm>
              <a:off x="3323771" y="5938620"/>
              <a:ext cx="2293145" cy="91938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9" name="等腰三角形 18"/>
            <p:cNvSpPr/>
            <p:nvPr/>
          </p:nvSpPr>
          <p:spPr>
            <a:xfrm>
              <a:off x="4949371" y="5761278"/>
              <a:ext cx="2439205" cy="10967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0" name="等腰三角形 19"/>
            <p:cNvSpPr/>
            <p:nvPr/>
          </p:nvSpPr>
          <p:spPr>
            <a:xfrm>
              <a:off x="6734628" y="5303921"/>
              <a:ext cx="2599871" cy="15540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1" name="等腰三角形 20"/>
            <p:cNvSpPr/>
            <p:nvPr/>
          </p:nvSpPr>
          <p:spPr>
            <a:xfrm>
              <a:off x="8287657" y="6087961"/>
              <a:ext cx="2453812" cy="77003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2" name="等腰三角形 21"/>
            <p:cNvSpPr/>
            <p:nvPr/>
          </p:nvSpPr>
          <p:spPr>
            <a:xfrm>
              <a:off x="9753600" y="5639939"/>
              <a:ext cx="2453812" cy="12180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3" name="日期占位符 2"/>
          <p:cNvSpPr>
            <a:spLocks noGrp="1"/>
          </p:cNvSpPr>
          <p:nvPr>
            <p:ph type="dt" sz="half" idx="2"/>
            <p:custDataLst>
              <p:tags r:id="rId4"/>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4" name="页脚占位符 3"/>
          <p:cNvSpPr>
            <a:spLocks noGrp="1"/>
          </p:cNvSpPr>
          <p:nvPr>
            <p:ph type="ftr" sz="quarter" idx="3"/>
            <p:custDataLst>
              <p:tags r:id="rId5"/>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5" name="灯片编号占位符 4"/>
          <p:cNvSpPr>
            <a:spLocks noGrp="1"/>
          </p:cNvSpPr>
          <p:nvPr>
            <p:ph type="sldNum" sz="quarter" idx="4"/>
            <p:custDataLst>
              <p:tags r:id="rId6"/>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8E67F79E-420D-447B-9D24-463F03033E06}"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accent1"/>
        </a:solidFill>
        <a:effectLst/>
      </p:bgPr>
    </p:bg>
    <p:spTree>
      <p:nvGrpSpPr>
        <p:cNvPr id="1" name=""/>
        <p:cNvGrpSpPr/>
        <p:nvPr/>
      </p:nvGrpSpPr>
      <p:grpSpPr>
        <a:xfrm>
          <a:off x="0" y="0"/>
          <a:ext cx="0" cy="0"/>
          <a:chOff x="0" y="0"/>
          <a:chExt cx="0" cy="0"/>
        </a:xfrm>
      </p:grpSpPr>
      <p:cxnSp>
        <p:nvCxnSpPr>
          <p:cNvPr id="13" name="直线连接符 4"/>
          <p:cNvCxnSpPr/>
          <p:nvPr>
            <p:custDataLst>
              <p:tags r:id="rId1"/>
            </p:custDataLst>
          </p:nvPr>
        </p:nvCxnSpPr>
        <p:spPr>
          <a:xfrm flipH="1">
            <a:off x="1131888" y="3717925"/>
            <a:ext cx="85883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线连接符 5"/>
          <p:cNvCxnSpPr/>
          <p:nvPr>
            <p:custDataLst>
              <p:tags r:id="rId2"/>
            </p:custDataLst>
          </p:nvPr>
        </p:nvCxnSpPr>
        <p:spPr>
          <a:xfrm flipH="1">
            <a:off x="7069138" y="3717925"/>
            <a:ext cx="8572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标题 1"/>
          <p:cNvSpPr>
            <a:spLocks noGrp="1"/>
          </p:cNvSpPr>
          <p:nvPr>
            <p:ph type="ctrTitle"/>
          </p:nvPr>
        </p:nvSpPr>
        <p:spPr>
          <a:xfrm>
            <a:off x="1153886" y="2568793"/>
            <a:ext cx="6858000" cy="1258933"/>
          </a:xfrm>
        </p:spPr>
        <p:txBody>
          <a:bodyPr anchor="b">
            <a:noAutofit/>
          </a:bodyPr>
          <a:lstStyle>
            <a:lvl1pPr algn="ctr">
              <a:defRPr sz="7200">
                <a:solidFill>
                  <a:schemeClr val="bg2"/>
                </a:solidFill>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53886" y="3845660"/>
            <a:ext cx="6858000" cy="691963"/>
          </a:xfrm>
        </p:spPr>
        <p:txBody>
          <a:bodyPr>
            <a:normAutofit/>
          </a:bodyPr>
          <a:lstStyle>
            <a:lvl1pPr marL="0" indent="0" algn="ctr">
              <a:buNone/>
              <a:defRPr sz="3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p>
        </p:txBody>
      </p:sp>
      <p:grpSp>
        <p:nvGrpSpPr>
          <p:cNvPr id="15" name="组合 14"/>
          <p:cNvGrpSpPr/>
          <p:nvPr>
            <p:custDataLst>
              <p:tags r:id="rId3"/>
            </p:custDataLst>
          </p:nvPr>
        </p:nvGrpSpPr>
        <p:grpSpPr>
          <a:xfrm>
            <a:off x="0" y="5303921"/>
            <a:ext cx="9155554" cy="1554080"/>
            <a:chOff x="0" y="5303921"/>
            <a:chExt cx="12207412" cy="1554080"/>
          </a:xfrm>
          <a:solidFill>
            <a:schemeClr val="accent6">
              <a:lumMod val="20000"/>
              <a:lumOff val="80000"/>
            </a:schemeClr>
          </a:solidFill>
        </p:grpSpPr>
        <p:sp>
          <p:nvSpPr>
            <p:cNvPr id="16" name="等腰三角形 15"/>
            <p:cNvSpPr/>
            <p:nvPr/>
          </p:nvSpPr>
          <p:spPr>
            <a:xfrm>
              <a:off x="0" y="5639938"/>
              <a:ext cx="2015631" cy="12180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7" name="等腰三角形 16"/>
            <p:cNvSpPr/>
            <p:nvPr/>
          </p:nvSpPr>
          <p:spPr>
            <a:xfrm>
              <a:off x="1509486" y="5303921"/>
              <a:ext cx="2132478" cy="15540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等腰三角形 17"/>
            <p:cNvSpPr/>
            <p:nvPr/>
          </p:nvSpPr>
          <p:spPr>
            <a:xfrm>
              <a:off x="3323771" y="5938620"/>
              <a:ext cx="2293145" cy="91938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9" name="等腰三角形 18"/>
            <p:cNvSpPr/>
            <p:nvPr/>
          </p:nvSpPr>
          <p:spPr>
            <a:xfrm>
              <a:off x="4949371" y="5761278"/>
              <a:ext cx="2439205" cy="10967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0" name="等腰三角形 19"/>
            <p:cNvSpPr/>
            <p:nvPr/>
          </p:nvSpPr>
          <p:spPr>
            <a:xfrm>
              <a:off x="6734628" y="5303921"/>
              <a:ext cx="2599871" cy="15540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1" name="等腰三角形 20"/>
            <p:cNvSpPr/>
            <p:nvPr/>
          </p:nvSpPr>
          <p:spPr>
            <a:xfrm>
              <a:off x="8287657" y="6087961"/>
              <a:ext cx="2453812" cy="77003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2" name="等腰三角形 21"/>
            <p:cNvSpPr/>
            <p:nvPr/>
          </p:nvSpPr>
          <p:spPr>
            <a:xfrm>
              <a:off x="9753600" y="5639939"/>
              <a:ext cx="2453812" cy="12180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3" name="日期占位符 3"/>
          <p:cNvSpPr>
            <a:spLocks noGrp="1"/>
          </p:cNvSpPr>
          <p:nvPr>
            <p:ph type="dt" sz="half" idx="2"/>
            <p:custDataLst>
              <p:tags r:id="rId4"/>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4" name="页脚占位符 4"/>
          <p:cNvSpPr>
            <a:spLocks noGrp="1"/>
          </p:cNvSpPr>
          <p:nvPr>
            <p:ph type="ftr" sz="quarter" idx="3"/>
            <p:custDataLst>
              <p:tags r:id="rId5"/>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5" name="灯片编号占位符 5"/>
          <p:cNvSpPr>
            <a:spLocks noGrp="1"/>
          </p:cNvSpPr>
          <p:nvPr>
            <p:ph type="sldNum" sz="quarter" idx="4"/>
            <p:custDataLst>
              <p:tags r:id="rId6"/>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9A8715CE-AB27-4EC8-9516-C01D5FB1FDC1}"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13" name="矩形 12"/>
          <p:cNvSpPr/>
          <p:nvPr>
            <p:custDataLst>
              <p:tags r:id="rId1"/>
            </p:custDataLst>
          </p:nvPr>
        </p:nvSpPr>
        <p:spPr>
          <a:xfrm>
            <a:off x="8980488" y="2030413"/>
            <a:ext cx="163513" cy="2322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nvGrpSpPr>
          <p:cNvPr id="3075" name="组合 7"/>
          <p:cNvGrpSpPr/>
          <p:nvPr/>
        </p:nvGrpSpPr>
        <p:grpSpPr>
          <a:xfrm>
            <a:off x="6935788" y="2030413"/>
            <a:ext cx="1951037" cy="1398587"/>
            <a:chOff x="6464041" y="1406978"/>
            <a:chExt cx="2600884" cy="1292679"/>
          </a:xfrm>
        </p:grpSpPr>
        <p:sp>
          <p:nvSpPr>
            <p:cNvPr id="15" name="等腰三角形 14"/>
            <p:cNvSpPr/>
            <p:nvPr>
              <p:custDataLst>
                <p:tags r:id="rId5"/>
              </p:custDataLst>
            </p:nvPr>
          </p:nvSpPr>
          <p:spPr>
            <a:xfrm>
              <a:off x="7683007" y="1406978"/>
              <a:ext cx="1381918" cy="1292679"/>
            </a:xfrm>
            <a:prstGeom prst="triangle">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6" name="等腰三角形 15"/>
            <p:cNvSpPr/>
            <p:nvPr>
              <p:custDataLst>
                <p:tags r:id="rId6"/>
              </p:custDataLst>
            </p:nvPr>
          </p:nvSpPr>
          <p:spPr>
            <a:xfrm>
              <a:off x="6464041" y="1935201"/>
              <a:ext cx="1218966" cy="764456"/>
            </a:xfrm>
            <a:prstGeom prst="triangl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7" name="等腰三角形 16"/>
            <p:cNvSpPr/>
            <p:nvPr>
              <p:custDataLst>
                <p:tags r:id="rId7"/>
              </p:custDataLst>
            </p:nvPr>
          </p:nvSpPr>
          <p:spPr>
            <a:xfrm>
              <a:off x="7077757" y="1787005"/>
              <a:ext cx="1295152" cy="91265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1093670" y="3429000"/>
            <a:ext cx="7886700" cy="986625"/>
          </a:xfrm>
        </p:spPr>
        <p:txBody>
          <a:bodyPr anchor="b"/>
          <a:lstStyle>
            <a:lvl1pPr algn="r">
              <a:defRPr sz="6000"/>
            </a:lvl1pPr>
          </a:lstStyle>
          <a:p>
            <a:pPr fontAlgn="base"/>
            <a:r>
              <a:rPr lang="zh-CN" altLang="en-US" strike="noStrike" noProof="1"/>
              <a:t>单击此处编辑母版标题样式</a:t>
            </a:r>
          </a:p>
        </p:txBody>
      </p:sp>
      <p:sp>
        <p:nvSpPr>
          <p:cNvPr id="18" name="日期占位符 3"/>
          <p:cNvSpPr>
            <a:spLocks noGrp="1"/>
          </p:cNvSpPr>
          <p:nvPr>
            <p:ph type="dt" sz="half" idx="2"/>
            <p:custDataLst>
              <p:tags r:id="rId2"/>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9" name="页脚占位符 4"/>
          <p:cNvSpPr>
            <a:spLocks noGrp="1"/>
          </p:cNvSpPr>
          <p:nvPr>
            <p:ph type="ftr" sz="quarter" idx="3"/>
            <p:custDataLst>
              <p:tags r:id="rId3"/>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0" name="灯片编号占位符 5"/>
          <p:cNvSpPr>
            <a:spLocks noGrp="1"/>
          </p:cNvSpPr>
          <p:nvPr>
            <p:ph type="sldNum" sz="quarter" idx="4"/>
            <p:custDataLst>
              <p:tags r:id="rId4"/>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81D9F9CC-7B5B-426E-97D1-48901FDFA91F}"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29841" y="2615609"/>
            <a:ext cx="3868340" cy="357405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29150" y="2615609"/>
            <a:ext cx="3887391" cy="357405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仅标题">
    <p:bg>
      <p:bgPr>
        <a:solidFill>
          <a:schemeClr val="bg1"/>
        </a:solidFill>
        <a:effectLst/>
      </p:bgPr>
    </p:bg>
    <p:spTree>
      <p:nvGrpSpPr>
        <p:cNvPr id="1" name=""/>
        <p:cNvGrpSpPr/>
        <p:nvPr/>
      </p:nvGrpSpPr>
      <p:grpSpPr>
        <a:xfrm>
          <a:off x="0" y="0"/>
          <a:ext cx="0" cy="0"/>
          <a:chOff x="0" y="0"/>
          <a:chExt cx="0" cy="0"/>
        </a:xfrm>
      </p:grpSpPr>
      <p:sp>
        <p:nvSpPr>
          <p:cNvPr id="16" name="标题 15"/>
          <p:cNvSpPr>
            <a:spLocks noGrp="1"/>
          </p:cNvSpPr>
          <p:nvPr>
            <p:ph type="title"/>
          </p:nvPr>
        </p:nvSpPr>
        <p:spPr/>
        <p:txBody>
          <a:bodyPr/>
          <a:lstStyle/>
          <a:p>
            <a:pPr fontAlgn="base"/>
            <a:r>
              <a:rPr lang="zh-CN" altLang="en-US" strike="noStrike" noProof="1"/>
              <a:t>单击此处编辑母版标题样式</a:t>
            </a:r>
          </a:p>
        </p:txBody>
      </p:sp>
      <p:sp>
        <p:nvSpPr>
          <p:cNvPr id="13" name="日期占位符 2"/>
          <p:cNvSpPr>
            <a:spLocks noGrp="1"/>
          </p:cNvSpPr>
          <p:nvPr>
            <p:ph type="dt" sz="half" idx="2"/>
            <p:custDataLst>
              <p:tags r:id="rId1"/>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4" name="页脚占位符 3"/>
          <p:cNvSpPr>
            <a:spLocks noGrp="1"/>
          </p:cNvSpPr>
          <p:nvPr>
            <p:ph type="ftr" sz="quarter" idx="3"/>
            <p:custDataLst>
              <p:tags r:id="rId2"/>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5" name="灯片编号占位符 4"/>
          <p:cNvSpPr>
            <a:spLocks noGrp="1"/>
          </p:cNvSpPr>
          <p:nvPr>
            <p:ph type="sldNum" sz="quarter" idx="4"/>
            <p:custDataLst>
              <p:tags r:id="rId3"/>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925AA6B8-56B9-44CD-B75D-2004823E8E4A}"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Pr>
        <a:solidFill>
          <a:schemeClr val="bg1"/>
        </a:solidFill>
        <a:effectLst/>
      </p:bgPr>
    </p:bg>
    <p:spTree>
      <p:nvGrpSpPr>
        <p:cNvPr id="1" name=""/>
        <p:cNvGrpSpPr/>
        <p:nvPr/>
      </p:nvGrpSpPr>
      <p:grpSpPr>
        <a:xfrm>
          <a:off x="0" y="0"/>
          <a:ext cx="0" cy="0"/>
          <a:chOff x="0" y="0"/>
          <a:chExt cx="0" cy="0"/>
        </a:xfrm>
      </p:grpSpPr>
      <p:grpSp>
        <p:nvGrpSpPr>
          <p:cNvPr id="5122" name="组合 7"/>
          <p:cNvGrpSpPr/>
          <p:nvPr/>
        </p:nvGrpSpPr>
        <p:grpSpPr>
          <a:xfrm>
            <a:off x="177800" y="19050"/>
            <a:ext cx="777875" cy="515938"/>
            <a:chOff x="6464041" y="1406978"/>
            <a:chExt cx="2600884" cy="1292679"/>
          </a:xfrm>
        </p:grpSpPr>
        <p:sp>
          <p:nvSpPr>
            <p:cNvPr id="14" name="等腰三角形 13"/>
            <p:cNvSpPr/>
            <p:nvPr>
              <p:custDataLst>
                <p:tags r:id="rId5"/>
              </p:custDataLst>
            </p:nvPr>
          </p:nvSpPr>
          <p:spPr>
            <a:xfrm>
              <a:off x="7684864" y="1406978"/>
              <a:ext cx="1380061" cy="1292679"/>
            </a:xfrm>
            <a:prstGeom prst="triangle">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6"/>
              </p:custDataLst>
            </p:nvPr>
          </p:nvSpPr>
          <p:spPr>
            <a:xfrm>
              <a:off x="6464041" y="1935983"/>
              <a:ext cx="1220823" cy="763674"/>
            </a:xfrm>
            <a:prstGeom prst="triangl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6" name="等腰三角形 15"/>
            <p:cNvSpPr/>
            <p:nvPr>
              <p:custDataLst>
                <p:tags r:id="rId7"/>
              </p:custDataLst>
            </p:nvPr>
          </p:nvSpPr>
          <p:spPr>
            <a:xfrm>
              <a:off x="7079760" y="1788815"/>
              <a:ext cx="1295134" cy="91084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tx1"/>
                </a:solidFill>
                <a:effectLst/>
                <a:uLnTx/>
                <a:uFillTx/>
                <a:latin typeface="+mn-lt"/>
                <a:ea typeface="+mn-ea"/>
                <a:cs typeface="+mn-cs"/>
              </a:endParaRPr>
            </a:p>
          </p:txBody>
        </p:sp>
      </p:grpSp>
      <p:sp>
        <p:nvSpPr>
          <p:cNvPr id="17" name="矩形 16"/>
          <p:cNvSpPr/>
          <p:nvPr>
            <p:custDataLst>
              <p:tags r:id="rId1"/>
            </p:custDataLst>
          </p:nvPr>
        </p:nvSpPr>
        <p:spPr>
          <a:xfrm>
            <a:off x="0" y="657225"/>
            <a:ext cx="427038" cy="363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629840" y="457200"/>
            <a:ext cx="3123900" cy="1600200"/>
          </a:xfrm>
        </p:spPr>
        <p:txBody>
          <a:bodyPr anchor="t">
            <a:normAutofit/>
          </a:bodyPr>
          <a:lstStyle>
            <a:lvl1pPr>
              <a:defRPr sz="3600"/>
            </a:lvl1pPr>
          </a:lstStyle>
          <a:p>
            <a:pPr fontAlgn="base"/>
            <a:r>
              <a:rPr lang="zh-CN" altLang="en-US" strike="noStrike" noProof="1"/>
              <a:t>单击此处编辑母版标题样式</a:t>
            </a:r>
          </a:p>
        </p:txBody>
      </p:sp>
      <p:sp>
        <p:nvSpPr>
          <p:cNvPr id="3" name="图片占位符 2"/>
          <p:cNvSpPr>
            <a:spLocks noGrp="1" noChangeAspect="1"/>
          </p:cNvSpPr>
          <p:nvPr>
            <p:ph type="pic" idx="1"/>
          </p:nvPr>
        </p:nvSpPr>
        <p:spPr>
          <a:xfrm>
            <a:off x="3888000" y="457200"/>
            <a:ext cx="4627800" cy="54036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2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0" y="2057400"/>
            <a:ext cx="31239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18" name="日期占位符 4"/>
          <p:cNvSpPr>
            <a:spLocks noGrp="1"/>
          </p:cNvSpPr>
          <p:nvPr>
            <p:ph type="dt" sz="half" idx="12"/>
            <p:custDataLst>
              <p:tags r:id="rId2"/>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9" name="页脚占位符 5"/>
          <p:cNvSpPr>
            <a:spLocks noGrp="1"/>
          </p:cNvSpPr>
          <p:nvPr>
            <p:ph type="ftr" sz="quarter" idx="3"/>
            <p:custDataLst>
              <p:tags r:id="rId3"/>
            </p:custDataLst>
          </p:nvPr>
        </p:nvSpPr>
        <p:spPr>
          <a:xfrm>
            <a:off x="3028950" y="6356350"/>
            <a:ext cx="3086100" cy="365125"/>
          </a:xfrm>
          <a:prstGeom prst="rect">
            <a:avLst/>
          </a:prstGeom>
        </p:spPr>
        <p:txBody>
          <a:bodyPr vert="horz" lIns="91440" tIns="45720" rIns="91440" bIns="45720" rtlCol="0" anchor="ctr">
            <a:normAutofit/>
          </a:bodyPr>
          <a:lstStyle>
            <a:lvl1pPr>
              <a:defRPr dirty="0"/>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0" name="灯片编号占位符 6"/>
          <p:cNvSpPr>
            <a:spLocks noGrp="1"/>
          </p:cNvSpPr>
          <p:nvPr>
            <p:ph type="sldNum" sz="quarter" idx="4"/>
            <p:custDataLst>
              <p:tags r:id="rId4"/>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F859C195-29EB-4D4C-9DD7-558734ABA586}"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3" y="365125"/>
            <a:ext cx="1146987" cy="5811838"/>
          </a:xfrm>
        </p:spPr>
        <p:txBody>
          <a:bodyPr vert="eaVert">
            <a:normAutofit/>
          </a:bodyPr>
          <a:lstStyle>
            <a:lvl1pPr>
              <a:defRPr sz="3600"/>
            </a:lvl1p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365125"/>
            <a:ext cx="6659969" cy="5811838"/>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3" name="日期占位符 3"/>
          <p:cNvSpPr>
            <a:spLocks noGrp="1"/>
          </p:cNvSpPr>
          <p:nvPr>
            <p:ph type="dt" sz="half" idx="2"/>
            <p:custDataLst>
              <p:tags r:id="rId1"/>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4" name="页脚占位符 4"/>
          <p:cNvSpPr>
            <a:spLocks noGrp="1"/>
          </p:cNvSpPr>
          <p:nvPr>
            <p:ph type="ftr" sz="quarter" idx="3"/>
            <p:custDataLst>
              <p:tags r:id="rId2"/>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5" name="灯片编号占位符 5"/>
          <p:cNvSpPr>
            <a:spLocks noGrp="1"/>
          </p:cNvSpPr>
          <p:nvPr>
            <p:ph type="sldNum" sz="quarter" idx="4"/>
            <p:custDataLst>
              <p:tags r:id="rId3"/>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F8778B39-4B87-4B6E-86D5-7FEBEF5A6987}"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内容">
    <p:bg>
      <p:bgPr>
        <a:solidFill>
          <a:schemeClr val="bg1"/>
        </a:solidFill>
        <a:effectLst/>
      </p:bgPr>
    </p:bg>
    <p:spTree>
      <p:nvGrpSpPr>
        <p:cNvPr id="1" name=""/>
        <p:cNvGrpSpPr/>
        <p:nvPr/>
      </p:nvGrpSpPr>
      <p:grpSpPr>
        <a:xfrm>
          <a:off x="0" y="0"/>
          <a:ext cx="0" cy="0"/>
          <a:chOff x="0" y="0"/>
          <a:chExt cx="0" cy="0"/>
        </a:xfrm>
      </p:grpSpPr>
      <p:grpSp>
        <p:nvGrpSpPr>
          <p:cNvPr id="7170" name="组合 5"/>
          <p:cNvGrpSpPr/>
          <p:nvPr/>
        </p:nvGrpSpPr>
        <p:grpSpPr>
          <a:xfrm>
            <a:off x="188913" y="65088"/>
            <a:ext cx="766762" cy="508000"/>
            <a:chOff x="6464041" y="1406978"/>
            <a:chExt cx="2600884" cy="1292679"/>
          </a:xfrm>
        </p:grpSpPr>
        <p:sp>
          <p:nvSpPr>
            <p:cNvPr id="14" name="等腰三角形 13"/>
            <p:cNvSpPr/>
            <p:nvPr>
              <p:custDataLst>
                <p:tags r:id="rId5"/>
              </p:custDataLst>
            </p:nvPr>
          </p:nvSpPr>
          <p:spPr>
            <a:xfrm>
              <a:off x="7681019" y="1406978"/>
              <a:ext cx="1383906" cy="1292679"/>
            </a:xfrm>
            <a:prstGeom prst="triangle">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6"/>
              </p:custDataLst>
            </p:nvPr>
          </p:nvSpPr>
          <p:spPr>
            <a:xfrm>
              <a:off x="6464041" y="1936167"/>
              <a:ext cx="1216978" cy="763490"/>
            </a:xfrm>
            <a:prstGeom prst="triangl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6" name="等腰三角形 15"/>
            <p:cNvSpPr/>
            <p:nvPr>
              <p:custDataLst>
                <p:tags r:id="rId7"/>
              </p:custDataLst>
            </p:nvPr>
          </p:nvSpPr>
          <p:spPr>
            <a:xfrm>
              <a:off x="7077915" y="1786702"/>
              <a:ext cx="1297749" cy="912955"/>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tx1"/>
                </a:solidFill>
                <a:effectLst/>
                <a:uLnTx/>
                <a:uFillTx/>
                <a:latin typeface="+mn-lt"/>
                <a:ea typeface="+mn-ea"/>
                <a:cs typeface="+mn-cs"/>
              </a:endParaRPr>
            </a:p>
          </p:txBody>
        </p:sp>
      </p:grpSp>
      <p:sp>
        <p:nvSpPr>
          <p:cNvPr id="17" name="矩形 16"/>
          <p:cNvSpPr/>
          <p:nvPr>
            <p:custDataLst>
              <p:tags r:id="rId1"/>
            </p:custDataLst>
          </p:nvPr>
        </p:nvSpPr>
        <p:spPr>
          <a:xfrm>
            <a:off x="0" y="649288"/>
            <a:ext cx="427038" cy="334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7" name="内容占位符 6"/>
          <p:cNvSpPr>
            <a:spLocks noGrp="1"/>
          </p:cNvSpPr>
          <p:nvPr>
            <p:ph sz="quarter" idx="13"/>
          </p:nvPr>
        </p:nvSpPr>
        <p:spPr>
          <a:xfrm>
            <a:off x="628650" y="551543"/>
            <a:ext cx="7886700" cy="5558971"/>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8" name="日期占位符 2"/>
          <p:cNvSpPr>
            <a:spLocks noGrp="1"/>
          </p:cNvSpPr>
          <p:nvPr>
            <p:ph type="dt" sz="half" idx="2"/>
            <p:custDataLst>
              <p:tags r:id="rId2"/>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9" name="页脚占位符 3"/>
          <p:cNvSpPr>
            <a:spLocks noGrp="1"/>
          </p:cNvSpPr>
          <p:nvPr>
            <p:ph type="ftr" sz="quarter" idx="3"/>
            <p:custDataLst>
              <p:tags r:id="rId3"/>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0" name="灯片编号占位符 4"/>
          <p:cNvSpPr>
            <a:spLocks noGrp="1"/>
          </p:cNvSpPr>
          <p:nvPr>
            <p:ph type="sldNum" sz="quarter" idx="4"/>
            <p:custDataLst>
              <p:tags r:id="rId4"/>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A407BD77-6A0E-4203-90D7-40F1668FF9FE}"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末尾幻灯片">
    <p:bg>
      <p:bgPr>
        <a:solidFill>
          <a:schemeClr val="accent1"/>
        </a:solidFill>
        <a:effectLst/>
      </p:bgPr>
    </p:bg>
    <p:spTree>
      <p:nvGrpSpPr>
        <p:cNvPr id="1" name=""/>
        <p:cNvGrpSpPr/>
        <p:nvPr/>
      </p:nvGrpSpPr>
      <p:grpSpPr>
        <a:xfrm>
          <a:off x="0" y="0"/>
          <a:ext cx="0" cy="0"/>
          <a:chOff x="0" y="0"/>
          <a:chExt cx="0" cy="0"/>
        </a:xfrm>
      </p:grpSpPr>
      <p:cxnSp>
        <p:nvCxnSpPr>
          <p:cNvPr id="13" name="直线连接符 4"/>
          <p:cNvCxnSpPr/>
          <p:nvPr>
            <p:custDataLst>
              <p:tags r:id="rId1"/>
            </p:custDataLst>
          </p:nvPr>
        </p:nvCxnSpPr>
        <p:spPr>
          <a:xfrm flipH="1">
            <a:off x="1174750" y="3475038"/>
            <a:ext cx="8572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线连接符 5"/>
          <p:cNvCxnSpPr/>
          <p:nvPr>
            <p:custDataLst>
              <p:tags r:id="rId2"/>
            </p:custDataLst>
          </p:nvPr>
        </p:nvCxnSpPr>
        <p:spPr>
          <a:xfrm flipH="1">
            <a:off x="7112000" y="3475038"/>
            <a:ext cx="8572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标题 1"/>
          <p:cNvSpPr>
            <a:spLocks noGrp="1"/>
          </p:cNvSpPr>
          <p:nvPr>
            <p:ph type="title"/>
          </p:nvPr>
        </p:nvSpPr>
        <p:spPr>
          <a:xfrm>
            <a:off x="628650" y="2766219"/>
            <a:ext cx="7886700" cy="1325563"/>
          </a:xfrm>
        </p:spPr>
        <p:txBody>
          <a:bodyPr>
            <a:normAutofit/>
          </a:bodyPr>
          <a:lstStyle>
            <a:lvl1pPr algn="ctr">
              <a:defRPr sz="6000">
                <a:solidFill>
                  <a:schemeClr val="bg2"/>
                </a:solidFill>
              </a:defRPr>
            </a:lvl1pPr>
          </a:lstStyle>
          <a:p>
            <a:pPr fontAlgn="base"/>
            <a:r>
              <a:rPr lang="zh-CN" altLang="en-US" strike="noStrike" noProof="1"/>
              <a:t>单击此处编辑母版标题样式</a:t>
            </a:r>
          </a:p>
        </p:txBody>
      </p:sp>
      <p:grpSp>
        <p:nvGrpSpPr>
          <p:cNvPr id="15" name="组合 14"/>
          <p:cNvGrpSpPr/>
          <p:nvPr>
            <p:custDataLst>
              <p:tags r:id="rId3"/>
            </p:custDataLst>
          </p:nvPr>
        </p:nvGrpSpPr>
        <p:grpSpPr>
          <a:xfrm>
            <a:off x="0" y="5303921"/>
            <a:ext cx="9155554" cy="1554080"/>
            <a:chOff x="0" y="5303921"/>
            <a:chExt cx="12207412" cy="1554080"/>
          </a:xfrm>
          <a:solidFill>
            <a:schemeClr val="accent6">
              <a:lumMod val="20000"/>
              <a:lumOff val="80000"/>
            </a:schemeClr>
          </a:solidFill>
        </p:grpSpPr>
        <p:sp>
          <p:nvSpPr>
            <p:cNvPr id="16" name="等腰三角形 15"/>
            <p:cNvSpPr/>
            <p:nvPr/>
          </p:nvSpPr>
          <p:spPr>
            <a:xfrm>
              <a:off x="0" y="5639938"/>
              <a:ext cx="2015631" cy="12180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7" name="等腰三角形 16"/>
            <p:cNvSpPr/>
            <p:nvPr/>
          </p:nvSpPr>
          <p:spPr>
            <a:xfrm>
              <a:off x="1509486" y="5303921"/>
              <a:ext cx="2132478" cy="15540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等腰三角形 17"/>
            <p:cNvSpPr/>
            <p:nvPr/>
          </p:nvSpPr>
          <p:spPr>
            <a:xfrm>
              <a:off x="3323771" y="5938620"/>
              <a:ext cx="2293145" cy="91938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9" name="等腰三角形 18"/>
            <p:cNvSpPr/>
            <p:nvPr/>
          </p:nvSpPr>
          <p:spPr>
            <a:xfrm>
              <a:off x="4949371" y="5761278"/>
              <a:ext cx="2439205" cy="10967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0" name="等腰三角形 19"/>
            <p:cNvSpPr/>
            <p:nvPr/>
          </p:nvSpPr>
          <p:spPr>
            <a:xfrm>
              <a:off x="6734628" y="5303921"/>
              <a:ext cx="2599871" cy="15540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1" name="等腰三角形 20"/>
            <p:cNvSpPr/>
            <p:nvPr/>
          </p:nvSpPr>
          <p:spPr>
            <a:xfrm>
              <a:off x="8287657" y="6087961"/>
              <a:ext cx="2453812" cy="77003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2" name="等腰三角形 21"/>
            <p:cNvSpPr/>
            <p:nvPr/>
          </p:nvSpPr>
          <p:spPr>
            <a:xfrm>
              <a:off x="9753600" y="5639939"/>
              <a:ext cx="2453812" cy="12180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3" name="日期占位符 2"/>
          <p:cNvSpPr>
            <a:spLocks noGrp="1"/>
          </p:cNvSpPr>
          <p:nvPr>
            <p:ph type="dt" sz="half" idx="2"/>
            <p:custDataLst>
              <p:tags r:id="rId4"/>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4" name="页脚占位符 3"/>
          <p:cNvSpPr>
            <a:spLocks noGrp="1"/>
          </p:cNvSpPr>
          <p:nvPr>
            <p:ph type="ftr" sz="quarter" idx="3"/>
            <p:custDataLst>
              <p:tags r:id="rId5"/>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5" name="灯片编号占位符 4"/>
          <p:cNvSpPr>
            <a:spLocks noGrp="1"/>
          </p:cNvSpPr>
          <p:nvPr>
            <p:ph type="sldNum" sz="quarter" idx="4"/>
            <p:custDataLst>
              <p:tags r:id="rId6"/>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8E67F79E-420D-447B-9D24-463F03033E06}"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13" name="矩形 12"/>
          <p:cNvSpPr/>
          <p:nvPr>
            <p:custDataLst>
              <p:tags r:id="rId1"/>
            </p:custDataLst>
          </p:nvPr>
        </p:nvSpPr>
        <p:spPr>
          <a:xfrm>
            <a:off x="8980488" y="2030413"/>
            <a:ext cx="163513" cy="2322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nvGrpSpPr>
          <p:cNvPr id="3075" name="组合 7"/>
          <p:cNvGrpSpPr/>
          <p:nvPr/>
        </p:nvGrpSpPr>
        <p:grpSpPr>
          <a:xfrm>
            <a:off x="6935788" y="2030413"/>
            <a:ext cx="1951037" cy="1398587"/>
            <a:chOff x="6464041" y="1406978"/>
            <a:chExt cx="2600884" cy="1292679"/>
          </a:xfrm>
        </p:grpSpPr>
        <p:sp>
          <p:nvSpPr>
            <p:cNvPr id="15" name="等腰三角形 14"/>
            <p:cNvSpPr/>
            <p:nvPr>
              <p:custDataLst>
                <p:tags r:id="rId5"/>
              </p:custDataLst>
            </p:nvPr>
          </p:nvSpPr>
          <p:spPr>
            <a:xfrm>
              <a:off x="7683007" y="1406978"/>
              <a:ext cx="1381918" cy="1292679"/>
            </a:xfrm>
            <a:prstGeom prst="triangle">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6" name="等腰三角形 15"/>
            <p:cNvSpPr/>
            <p:nvPr>
              <p:custDataLst>
                <p:tags r:id="rId6"/>
              </p:custDataLst>
            </p:nvPr>
          </p:nvSpPr>
          <p:spPr>
            <a:xfrm>
              <a:off x="6464041" y="1935201"/>
              <a:ext cx="1218966" cy="764456"/>
            </a:xfrm>
            <a:prstGeom prst="triangl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7" name="等腰三角形 16"/>
            <p:cNvSpPr/>
            <p:nvPr>
              <p:custDataLst>
                <p:tags r:id="rId7"/>
              </p:custDataLst>
            </p:nvPr>
          </p:nvSpPr>
          <p:spPr>
            <a:xfrm>
              <a:off x="7077757" y="1787005"/>
              <a:ext cx="1295152" cy="91265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1093670" y="3429000"/>
            <a:ext cx="7886700" cy="986625"/>
          </a:xfrm>
        </p:spPr>
        <p:txBody>
          <a:bodyPr anchor="b"/>
          <a:lstStyle>
            <a:lvl1pPr algn="r">
              <a:defRPr sz="6000"/>
            </a:lvl1pPr>
          </a:lstStyle>
          <a:p>
            <a:pPr fontAlgn="base"/>
            <a:r>
              <a:rPr lang="zh-CN" altLang="en-US" strike="noStrike" noProof="1"/>
              <a:t>单击此处编辑母版标题样式</a:t>
            </a:r>
          </a:p>
        </p:txBody>
      </p:sp>
      <p:sp>
        <p:nvSpPr>
          <p:cNvPr id="18" name="日期占位符 3"/>
          <p:cNvSpPr>
            <a:spLocks noGrp="1"/>
          </p:cNvSpPr>
          <p:nvPr>
            <p:ph type="dt" sz="half" idx="2"/>
            <p:custDataLst>
              <p:tags r:id="rId2"/>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9" name="页脚占位符 4"/>
          <p:cNvSpPr>
            <a:spLocks noGrp="1"/>
          </p:cNvSpPr>
          <p:nvPr>
            <p:ph type="ftr" sz="quarter" idx="3"/>
            <p:custDataLst>
              <p:tags r:id="rId3"/>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0" name="灯片编号占位符 5"/>
          <p:cNvSpPr>
            <a:spLocks noGrp="1"/>
          </p:cNvSpPr>
          <p:nvPr>
            <p:ph type="sldNum" sz="quarter" idx="4"/>
            <p:custDataLst>
              <p:tags r:id="rId4"/>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81D9F9CC-7B5B-426E-97D1-48901FDFA91F}"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29841" y="2615609"/>
            <a:ext cx="3868340" cy="357405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29150" y="2615609"/>
            <a:ext cx="3887391" cy="357405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仅标题">
    <p:bg>
      <p:bgPr>
        <a:solidFill>
          <a:schemeClr val="bg1"/>
        </a:solidFill>
        <a:effectLst/>
      </p:bgPr>
    </p:bg>
    <p:spTree>
      <p:nvGrpSpPr>
        <p:cNvPr id="1" name=""/>
        <p:cNvGrpSpPr/>
        <p:nvPr/>
      </p:nvGrpSpPr>
      <p:grpSpPr>
        <a:xfrm>
          <a:off x="0" y="0"/>
          <a:ext cx="0" cy="0"/>
          <a:chOff x="0" y="0"/>
          <a:chExt cx="0" cy="0"/>
        </a:xfrm>
      </p:grpSpPr>
      <p:sp>
        <p:nvSpPr>
          <p:cNvPr id="16" name="标题 15"/>
          <p:cNvSpPr>
            <a:spLocks noGrp="1"/>
          </p:cNvSpPr>
          <p:nvPr>
            <p:ph type="title"/>
          </p:nvPr>
        </p:nvSpPr>
        <p:spPr/>
        <p:txBody>
          <a:bodyPr/>
          <a:lstStyle/>
          <a:p>
            <a:pPr fontAlgn="base"/>
            <a:r>
              <a:rPr lang="zh-CN" altLang="en-US" strike="noStrike" noProof="1"/>
              <a:t>单击此处编辑母版标题样式</a:t>
            </a:r>
          </a:p>
        </p:txBody>
      </p:sp>
      <p:sp>
        <p:nvSpPr>
          <p:cNvPr id="13" name="日期占位符 2"/>
          <p:cNvSpPr>
            <a:spLocks noGrp="1"/>
          </p:cNvSpPr>
          <p:nvPr>
            <p:ph type="dt" sz="half" idx="2"/>
            <p:custDataLst>
              <p:tags r:id="rId1"/>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4" name="页脚占位符 3"/>
          <p:cNvSpPr>
            <a:spLocks noGrp="1"/>
          </p:cNvSpPr>
          <p:nvPr>
            <p:ph type="ftr" sz="quarter" idx="3"/>
            <p:custDataLst>
              <p:tags r:id="rId2"/>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5" name="灯片编号占位符 4"/>
          <p:cNvSpPr>
            <a:spLocks noGrp="1"/>
          </p:cNvSpPr>
          <p:nvPr>
            <p:ph type="sldNum" sz="quarter" idx="4"/>
            <p:custDataLst>
              <p:tags r:id="rId3"/>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925AA6B8-56B9-44CD-B75D-2004823E8E4A}"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Pr>
        <a:solidFill>
          <a:schemeClr val="bg1"/>
        </a:solidFill>
        <a:effectLst/>
      </p:bgPr>
    </p:bg>
    <p:spTree>
      <p:nvGrpSpPr>
        <p:cNvPr id="1" name=""/>
        <p:cNvGrpSpPr/>
        <p:nvPr/>
      </p:nvGrpSpPr>
      <p:grpSpPr>
        <a:xfrm>
          <a:off x="0" y="0"/>
          <a:ext cx="0" cy="0"/>
          <a:chOff x="0" y="0"/>
          <a:chExt cx="0" cy="0"/>
        </a:xfrm>
      </p:grpSpPr>
      <p:grpSp>
        <p:nvGrpSpPr>
          <p:cNvPr id="5122" name="组合 7"/>
          <p:cNvGrpSpPr/>
          <p:nvPr/>
        </p:nvGrpSpPr>
        <p:grpSpPr>
          <a:xfrm>
            <a:off x="177800" y="19050"/>
            <a:ext cx="777875" cy="515938"/>
            <a:chOff x="6464041" y="1406978"/>
            <a:chExt cx="2600884" cy="1292679"/>
          </a:xfrm>
        </p:grpSpPr>
        <p:sp>
          <p:nvSpPr>
            <p:cNvPr id="14" name="等腰三角形 13"/>
            <p:cNvSpPr/>
            <p:nvPr>
              <p:custDataLst>
                <p:tags r:id="rId5"/>
              </p:custDataLst>
            </p:nvPr>
          </p:nvSpPr>
          <p:spPr>
            <a:xfrm>
              <a:off x="7684864" y="1406978"/>
              <a:ext cx="1380061" cy="1292679"/>
            </a:xfrm>
            <a:prstGeom prst="triangle">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6"/>
              </p:custDataLst>
            </p:nvPr>
          </p:nvSpPr>
          <p:spPr>
            <a:xfrm>
              <a:off x="6464041" y="1935983"/>
              <a:ext cx="1220823" cy="763674"/>
            </a:xfrm>
            <a:prstGeom prst="triangl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6" name="等腰三角形 15"/>
            <p:cNvSpPr/>
            <p:nvPr>
              <p:custDataLst>
                <p:tags r:id="rId7"/>
              </p:custDataLst>
            </p:nvPr>
          </p:nvSpPr>
          <p:spPr>
            <a:xfrm>
              <a:off x="7079760" y="1788815"/>
              <a:ext cx="1295134" cy="910842"/>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tx1"/>
                </a:solidFill>
                <a:effectLst/>
                <a:uLnTx/>
                <a:uFillTx/>
                <a:latin typeface="+mn-lt"/>
                <a:ea typeface="+mn-ea"/>
                <a:cs typeface="+mn-cs"/>
              </a:endParaRPr>
            </a:p>
          </p:txBody>
        </p:sp>
      </p:grpSp>
      <p:sp>
        <p:nvSpPr>
          <p:cNvPr id="17" name="矩形 16"/>
          <p:cNvSpPr/>
          <p:nvPr>
            <p:custDataLst>
              <p:tags r:id="rId1"/>
            </p:custDataLst>
          </p:nvPr>
        </p:nvSpPr>
        <p:spPr>
          <a:xfrm>
            <a:off x="0" y="657225"/>
            <a:ext cx="427038" cy="363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629840" y="457200"/>
            <a:ext cx="3123900" cy="1600200"/>
          </a:xfrm>
        </p:spPr>
        <p:txBody>
          <a:bodyPr anchor="t">
            <a:normAutofit/>
          </a:bodyPr>
          <a:lstStyle>
            <a:lvl1pPr>
              <a:defRPr sz="3600"/>
            </a:lvl1pPr>
          </a:lstStyle>
          <a:p>
            <a:pPr fontAlgn="base"/>
            <a:r>
              <a:rPr lang="zh-CN" altLang="en-US" strike="noStrike" noProof="1"/>
              <a:t>单击此处编辑母版标题样式</a:t>
            </a:r>
          </a:p>
        </p:txBody>
      </p:sp>
      <p:sp>
        <p:nvSpPr>
          <p:cNvPr id="3" name="图片占位符 2"/>
          <p:cNvSpPr>
            <a:spLocks noGrp="1" noChangeAspect="1"/>
          </p:cNvSpPr>
          <p:nvPr>
            <p:ph type="pic" idx="1"/>
          </p:nvPr>
        </p:nvSpPr>
        <p:spPr>
          <a:xfrm>
            <a:off x="3888000" y="457200"/>
            <a:ext cx="4627800" cy="54036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2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0" y="2057400"/>
            <a:ext cx="31239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18" name="日期占位符 4"/>
          <p:cNvSpPr>
            <a:spLocks noGrp="1"/>
          </p:cNvSpPr>
          <p:nvPr>
            <p:ph type="dt" sz="half" idx="12"/>
            <p:custDataLst>
              <p:tags r:id="rId2"/>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9" name="页脚占位符 5"/>
          <p:cNvSpPr>
            <a:spLocks noGrp="1"/>
          </p:cNvSpPr>
          <p:nvPr>
            <p:ph type="ftr" sz="quarter" idx="3"/>
            <p:custDataLst>
              <p:tags r:id="rId3"/>
            </p:custDataLst>
          </p:nvPr>
        </p:nvSpPr>
        <p:spPr>
          <a:xfrm>
            <a:off x="3028950" y="6356350"/>
            <a:ext cx="3086100" cy="365125"/>
          </a:xfrm>
          <a:prstGeom prst="rect">
            <a:avLst/>
          </a:prstGeom>
        </p:spPr>
        <p:txBody>
          <a:bodyPr vert="horz" lIns="91440" tIns="45720" rIns="91440" bIns="45720" rtlCol="0" anchor="ctr">
            <a:normAutofit/>
          </a:bodyPr>
          <a:lstStyle>
            <a:lvl1pPr>
              <a:defRPr dirty="0"/>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20" name="灯片编号占位符 6"/>
          <p:cNvSpPr>
            <a:spLocks noGrp="1"/>
          </p:cNvSpPr>
          <p:nvPr>
            <p:ph type="sldNum" sz="quarter" idx="4"/>
            <p:custDataLst>
              <p:tags r:id="rId4"/>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F859C195-29EB-4D4C-9DD7-558734ABA586}"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3" y="365125"/>
            <a:ext cx="1146987" cy="5811838"/>
          </a:xfrm>
        </p:spPr>
        <p:txBody>
          <a:bodyPr vert="eaVert">
            <a:normAutofit/>
          </a:bodyPr>
          <a:lstStyle>
            <a:lvl1pPr>
              <a:defRPr sz="3600"/>
            </a:lvl1p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365125"/>
            <a:ext cx="6659969" cy="5811838"/>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3" name="日期占位符 3"/>
          <p:cNvSpPr>
            <a:spLocks noGrp="1"/>
          </p:cNvSpPr>
          <p:nvPr>
            <p:ph type="dt" sz="half" idx="2"/>
            <p:custDataLst>
              <p:tags r:id="rId1"/>
            </p:custDataLst>
          </p:nvPr>
        </p:nvSpPr>
        <p:spPr>
          <a:xfrm>
            <a:off x="628650" y="6356350"/>
            <a:ext cx="2057400" cy="365125"/>
          </a:xfrm>
          <a:prstGeom prst="rect">
            <a:avLst/>
          </a:prstGeom>
        </p:spPr>
        <p:txBody>
          <a:bodyPr vert="horz" lIns="91440" tIns="45720" rIns="91440" bIns="45720" rtlCol="0" anchor="ctr">
            <a:normAutofit/>
          </a:bodyPr>
          <a:lstStyle>
            <a:lvl1pPr>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4" name="页脚占位符 4"/>
          <p:cNvSpPr>
            <a:spLocks noGrp="1"/>
          </p:cNvSpPr>
          <p:nvPr>
            <p:ph type="ftr" sz="quarter" idx="3"/>
            <p:custDataLst>
              <p:tags r:id="rId2"/>
            </p:custDataLst>
          </p:nvPr>
        </p:nvSpPr>
        <p:spPr>
          <a:xfrm>
            <a:off x="3028950" y="6356350"/>
            <a:ext cx="30861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5" name="灯片编号占位符 5"/>
          <p:cNvSpPr>
            <a:spLocks noGrp="1"/>
          </p:cNvSpPr>
          <p:nvPr>
            <p:ph type="sldNum" sz="quarter" idx="4"/>
            <p:custDataLst>
              <p:tags r:id="rId3"/>
            </p:custDataLst>
          </p:nvPr>
        </p:nvSpPr>
        <p:spPr>
          <a:xfrm>
            <a:off x="6457950" y="6356350"/>
            <a:ext cx="20574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F8778B39-4B87-4B6E-86D5-7FEBEF5A6987}"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21" Type="http://schemas.openxmlformats.org/officeDocument/2006/relationships/tags" Target="../tags/tag9.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tags" Target="../tags/tag8.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 Id="rId22" Type="http://schemas.openxmlformats.org/officeDocument/2006/relationships/tags" Target="../tags/tag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0.xml"/><Relationship Id="rId18" Type="http://schemas.openxmlformats.org/officeDocument/2006/relationships/tags" Target="../tags/tag55.xml"/><Relationship Id="rId3" Type="http://schemas.openxmlformats.org/officeDocument/2006/relationships/slideLayout" Target="../slideLayouts/slideLayout14.xml"/><Relationship Id="rId21" Type="http://schemas.openxmlformats.org/officeDocument/2006/relationships/tags" Target="../tags/tag58.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4.xml"/><Relationship Id="rId2" Type="http://schemas.openxmlformats.org/officeDocument/2006/relationships/slideLayout" Target="../slideLayouts/slideLayout13.xml"/><Relationship Id="rId16" Type="http://schemas.openxmlformats.org/officeDocument/2006/relationships/tags" Target="../tags/tag53.xml"/><Relationship Id="rId20" Type="http://schemas.openxmlformats.org/officeDocument/2006/relationships/tags" Target="../tags/tag5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52.xml"/><Relationship Id="rId10" Type="http://schemas.openxmlformats.org/officeDocument/2006/relationships/slideLayout" Target="../slideLayouts/slideLayout21.xml"/><Relationship Id="rId19" Type="http://schemas.openxmlformats.org/officeDocument/2006/relationships/tags" Target="../tags/tag5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51.xml"/><Relationship Id="rId22" Type="http://schemas.openxmlformats.org/officeDocument/2006/relationships/tags" Target="../tags/tag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组合 7"/>
          <p:cNvGrpSpPr/>
          <p:nvPr/>
        </p:nvGrpSpPr>
        <p:grpSpPr>
          <a:xfrm>
            <a:off x="100013" y="182563"/>
            <a:ext cx="855662" cy="566737"/>
            <a:chOff x="6464041" y="1406978"/>
            <a:chExt cx="2600884" cy="1292679"/>
          </a:xfrm>
        </p:grpSpPr>
        <p:sp>
          <p:nvSpPr>
            <p:cNvPr id="9" name="等腰三角形 8"/>
            <p:cNvSpPr/>
            <p:nvPr>
              <p:custDataLst>
                <p:tags r:id="rId20"/>
              </p:custDataLst>
            </p:nvPr>
          </p:nvSpPr>
          <p:spPr>
            <a:xfrm>
              <a:off x="7684863" y="1406978"/>
              <a:ext cx="1380062" cy="1292679"/>
            </a:xfrm>
            <a:prstGeom prst="triangle">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21"/>
              </p:custDataLst>
            </p:nvPr>
          </p:nvSpPr>
          <p:spPr>
            <a:xfrm>
              <a:off x="6464041" y="1935637"/>
              <a:ext cx="1220822" cy="764020"/>
            </a:xfrm>
            <a:prstGeom prst="triangl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22"/>
              </p:custDataLst>
            </p:nvPr>
          </p:nvSpPr>
          <p:spPr>
            <a:xfrm>
              <a:off x="7076864" y="1787177"/>
              <a:ext cx="1298032" cy="912480"/>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tx1"/>
                </a:solidFill>
                <a:effectLst/>
                <a:uLnTx/>
                <a:uFillTx/>
                <a:latin typeface="+mn-lt"/>
                <a:ea typeface="+mn-ea"/>
                <a:cs typeface="+mn-cs"/>
              </a:endParaRPr>
            </a:p>
          </p:txBody>
        </p:sp>
      </p:grpSp>
      <p:sp>
        <p:nvSpPr>
          <p:cNvPr id="12" name="矩形 11"/>
          <p:cNvSpPr/>
          <p:nvPr>
            <p:custDataLst>
              <p:tags r:id="rId13"/>
            </p:custDataLst>
          </p:nvPr>
        </p:nvSpPr>
        <p:spPr>
          <a:xfrm>
            <a:off x="0" y="817563"/>
            <a:ext cx="427038" cy="461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31" name="标题占位符 1"/>
          <p:cNvSpPr>
            <a:spLocks noGrp="1"/>
          </p:cNvSpPr>
          <p:nvPr>
            <p:ph type="title"/>
            <p:custDataLst>
              <p:tags r:id="rId14"/>
            </p:custDataLst>
          </p:nvPr>
        </p:nvSpPr>
        <p:spPr>
          <a:xfrm>
            <a:off x="628650" y="365125"/>
            <a:ext cx="7886700" cy="1325563"/>
          </a:xfrm>
          <a:prstGeom prst="rect">
            <a:avLst/>
          </a:prstGeom>
          <a:noFill/>
          <a:ln w="9525">
            <a:noFill/>
          </a:ln>
        </p:spPr>
        <p:txBody>
          <a:bodyPr anchor="ctr"/>
          <a:lstStyle/>
          <a:p>
            <a:pPr lvl="0"/>
            <a:r>
              <a:rPr lang="zh-CN" altLang="en-US" dirty="0"/>
              <a:t>单击此处编辑母版标题样式</a:t>
            </a:r>
          </a:p>
        </p:txBody>
      </p:sp>
      <p:sp>
        <p:nvSpPr>
          <p:cNvPr id="1032" name="文本占位符 2"/>
          <p:cNvSpPr>
            <a:spLocks noGrp="1"/>
          </p:cNvSpPr>
          <p:nvPr>
            <p:ph type="body"/>
            <p:custDataLst>
              <p:tags r:id="rId15"/>
            </p:custDataLst>
          </p:nvPr>
        </p:nvSpPr>
        <p:spPr>
          <a:xfrm>
            <a:off x="628650" y="1825625"/>
            <a:ext cx="7886700" cy="4351338"/>
          </a:xfrm>
          <a:prstGeom prst="rect">
            <a:avLst/>
          </a:prstGeom>
          <a:noFill/>
          <a:ln w="9525">
            <a:noFill/>
          </a:ln>
        </p:spPr>
        <p:txBody>
          <a:bodyPr anchor="t"/>
          <a:lstStyle/>
          <a:p>
            <a:pPr lvl="0"/>
            <a:r>
              <a:rPr lang="zh-CN" altLang="en-US" dirty="0"/>
              <a:t>单击此处编辑母版文本样式</a:t>
            </a:r>
          </a:p>
          <a:p>
            <a:pPr lvl="1" indent="-22860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4" name="日期占位符 3"/>
          <p:cNvSpPr>
            <a:spLocks noGrp="1"/>
          </p:cNvSpPr>
          <p:nvPr>
            <p:ph type="dt" sz="half" idx="2"/>
            <p:custDataLst>
              <p:tags r:id="rId16"/>
            </p:custDataLst>
          </p:nvPr>
        </p:nvSpPr>
        <p:spPr>
          <a:xfrm>
            <a:off x="628650" y="6356350"/>
            <a:ext cx="2057400" cy="365125"/>
          </a:xfrm>
          <a:prstGeom prst="rect">
            <a:avLst/>
          </a:prstGeom>
        </p:spPr>
        <p:txBody>
          <a:bodyPr vert="horz" lIns="91440" tIns="45720" rIns="91440" bIns="45720" rtlCol="0" anchor="ctr">
            <a:normAutofit/>
          </a:bodyPr>
          <a:lstStyle>
            <a:lvl1pPr algn="l">
              <a:lnSpc>
                <a:spcPct val="120000"/>
              </a:lnSpc>
              <a:defRPr sz="1200" noProof="1" smtClean="0">
                <a:solidFill>
                  <a:schemeClr val="bg1">
                    <a:lumMod val="50000"/>
                  </a:schemeClr>
                </a:solidFill>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custDataLst>
              <p:tags r:id="rId17"/>
            </p:custDataLst>
          </p:nvPr>
        </p:nvSpPr>
        <p:spPr>
          <a:xfrm>
            <a:off x="3028950" y="6356350"/>
            <a:ext cx="3086100" cy="365125"/>
          </a:xfrm>
          <a:prstGeom prst="rect">
            <a:avLst/>
          </a:prstGeom>
        </p:spPr>
        <p:txBody>
          <a:bodyPr vert="horz" lIns="91440" tIns="45720" rIns="91440" bIns="45720" rtlCol="0" anchor="ctr">
            <a:normAutofit/>
          </a:bodyPr>
          <a:lstStyle>
            <a:lvl1pPr algn="ctr">
              <a:lnSpc>
                <a:spcPct val="120000"/>
              </a:lnSpc>
              <a:defRPr sz="1200" noProof="1">
                <a:solidFill>
                  <a:schemeClr val="bg1">
                    <a:lumMod val="50000"/>
                  </a:schemeClr>
                </a:solidFill>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custDataLst>
              <p:tags r:id="rId18"/>
            </p:custDataLst>
          </p:nvPr>
        </p:nvSpPr>
        <p:spPr>
          <a:xfrm>
            <a:off x="6457950" y="6356350"/>
            <a:ext cx="2057400" cy="365125"/>
          </a:xfrm>
          <a:prstGeom prst="rect">
            <a:avLst/>
          </a:prstGeom>
        </p:spPr>
        <p:txBody>
          <a:bodyPr vert="horz" lIns="91440" tIns="45720" rIns="91440" bIns="45720" rtlCol="0" anchor="ctr">
            <a:normAutofit/>
          </a:bodyPr>
          <a:lstStyle>
            <a:lvl1pPr algn="r">
              <a:lnSpc>
                <a:spcPct val="120000"/>
              </a:lnSpc>
              <a:defRPr sz="1200" noProof="1" smtClean="0">
                <a:solidFill>
                  <a:schemeClr val="bg1">
                    <a:lumMod val="50000"/>
                  </a:schemeClr>
                </a:solidFill>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sldNum="0" hdr="0" ftr="0" dt="0"/>
  <p:txStyles>
    <p:titleStyle>
      <a:lvl1pPr algn="l" rtl="0" fontAlgn="base">
        <a:lnSpc>
          <a:spcPct val="120000"/>
        </a:lnSpc>
        <a:spcBef>
          <a:spcPct val="0"/>
        </a:spcBef>
        <a:spcAft>
          <a:spcPct val="0"/>
        </a:spcAft>
        <a:defRPr sz="4000" kern="1200">
          <a:solidFill>
            <a:schemeClr val="tx1"/>
          </a:solidFill>
          <a:latin typeface="+mj-lt"/>
          <a:ea typeface="+mj-ea"/>
          <a:cs typeface="+mj-cs"/>
        </a:defRPr>
      </a:lvl1pPr>
      <a:lvl2pPr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2pPr>
      <a:lvl3pPr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3pPr>
      <a:lvl4pPr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4pPr>
      <a:lvl5pPr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5pPr>
      <a:lvl6pPr marL="457200"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6pPr>
      <a:lvl7pPr marL="914400"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7pPr>
      <a:lvl8pPr marL="1371600"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8pPr>
      <a:lvl9pPr marL="1828800"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9pPr>
    </p:titleStyle>
    <p:bodyStyle>
      <a:lvl1pPr marL="228600" indent="-228600" algn="l" rtl="0" fontAlgn="base">
        <a:lnSpc>
          <a:spcPct val="12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fontAlgn="base">
        <a:lnSpc>
          <a:spcPct val="12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12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12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12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组合 7"/>
          <p:cNvGrpSpPr/>
          <p:nvPr/>
        </p:nvGrpSpPr>
        <p:grpSpPr>
          <a:xfrm>
            <a:off x="100013" y="182563"/>
            <a:ext cx="855662" cy="566737"/>
            <a:chOff x="6464041" y="1406978"/>
            <a:chExt cx="2600884" cy="1292679"/>
          </a:xfrm>
        </p:grpSpPr>
        <p:sp>
          <p:nvSpPr>
            <p:cNvPr id="9" name="等腰三角形 8"/>
            <p:cNvSpPr/>
            <p:nvPr>
              <p:custDataLst>
                <p:tags r:id="rId20"/>
              </p:custDataLst>
            </p:nvPr>
          </p:nvSpPr>
          <p:spPr>
            <a:xfrm>
              <a:off x="7684863" y="1406978"/>
              <a:ext cx="1380062" cy="1292679"/>
            </a:xfrm>
            <a:prstGeom prst="triangle">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21"/>
              </p:custDataLst>
            </p:nvPr>
          </p:nvSpPr>
          <p:spPr>
            <a:xfrm>
              <a:off x="6464041" y="1935637"/>
              <a:ext cx="1220822" cy="764020"/>
            </a:xfrm>
            <a:prstGeom prst="triangl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22"/>
              </p:custDataLst>
            </p:nvPr>
          </p:nvSpPr>
          <p:spPr>
            <a:xfrm>
              <a:off x="7076864" y="1787177"/>
              <a:ext cx="1298032" cy="912480"/>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tx1"/>
                </a:solidFill>
                <a:effectLst/>
                <a:uLnTx/>
                <a:uFillTx/>
                <a:latin typeface="+mn-lt"/>
                <a:ea typeface="+mn-ea"/>
                <a:cs typeface="+mn-cs"/>
              </a:endParaRPr>
            </a:p>
          </p:txBody>
        </p:sp>
      </p:grpSp>
      <p:sp>
        <p:nvSpPr>
          <p:cNvPr id="12" name="矩形 11"/>
          <p:cNvSpPr/>
          <p:nvPr>
            <p:custDataLst>
              <p:tags r:id="rId13"/>
            </p:custDataLst>
          </p:nvPr>
        </p:nvSpPr>
        <p:spPr>
          <a:xfrm>
            <a:off x="0" y="817563"/>
            <a:ext cx="427038" cy="461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31" name="标题占位符 1"/>
          <p:cNvSpPr>
            <a:spLocks noGrp="1"/>
          </p:cNvSpPr>
          <p:nvPr>
            <p:ph type="title"/>
            <p:custDataLst>
              <p:tags r:id="rId14"/>
            </p:custDataLst>
          </p:nvPr>
        </p:nvSpPr>
        <p:spPr>
          <a:xfrm>
            <a:off x="628650" y="365125"/>
            <a:ext cx="7886700" cy="1325563"/>
          </a:xfrm>
          <a:prstGeom prst="rect">
            <a:avLst/>
          </a:prstGeom>
          <a:noFill/>
          <a:ln w="9525">
            <a:noFill/>
          </a:ln>
        </p:spPr>
        <p:txBody>
          <a:bodyPr anchor="ctr"/>
          <a:lstStyle/>
          <a:p>
            <a:pPr lvl="0"/>
            <a:r>
              <a:rPr lang="zh-CN" altLang="en-US" dirty="0"/>
              <a:t>单击此处编辑母版标题样式</a:t>
            </a:r>
          </a:p>
        </p:txBody>
      </p:sp>
      <p:sp>
        <p:nvSpPr>
          <p:cNvPr id="1032" name="文本占位符 2"/>
          <p:cNvSpPr>
            <a:spLocks noGrp="1"/>
          </p:cNvSpPr>
          <p:nvPr>
            <p:ph type="body"/>
            <p:custDataLst>
              <p:tags r:id="rId15"/>
            </p:custDataLst>
          </p:nvPr>
        </p:nvSpPr>
        <p:spPr>
          <a:xfrm>
            <a:off x="628650" y="1825625"/>
            <a:ext cx="7886700" cy="4351338"/>
          </a:xfrm>
          <a:prstGeom prst="rect">
            <a:avLst/>
          </a:prstGeom>
          <a:noFill/>
          <a:ln w="9525">
            <a:noFill/>
          </a:ln>
        </p:spPr>
        <p:txBody>
          <a:bodyPr anchor="t"/>
          <a:lstStyle/>
          <a:p>
            <a:pPr lvl="0"/>
            <a:r>
              <a:rPr lang="zh-CN" altLang="en-US" dirty="0"/>
              <a:t>单击此处编辑母版文本样式</a:t>
            </a:r>
          </a:p>
          <a:p>
            <a:pPr lvl="1" indent="-22860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4" name="日期占位符 3"/>
          <p:cNvSpPr>
            <a:spLocks noGrp="1"/>
          </p:cNvSpPr>
          <p:nvPr>
            <p:ph type="dt" sz="half" idx="2"/>
            <p:custDataLst>
              <p:tags r:id="rId16"/>
            </p:custDataLst>
          </p:nvPr>
        </p:nvSpPr>
        <p:spPr>
          <a:xfrm>
            <a:off x="628650" y="6356350"/>
            <a:ext cx="2057400" cy="365125"/>
          </a:xfrm>
          <a:prstGeom prst="rect">
            <a:avLst/>
          </a:prstGeom>
        </p:spPr>
        <p:txBody>
          <a:bodyPr vert="horz" lIns="91440" tIns="45720" rIns="91440" bIns="45720" rtlCol="0" anchor="ctr">
            <a:normAutofit/>
          </a:bodyPr>
          <a:lstStyle>
            <a:lvl1pPr algn="l">
              <a:lnSpc>
                <a:spcPct val="120000"/>
              </a:lnSpc>
              <a:defRPr sz="1200" noProof="1" smtClean="0">
                <a:solidFill>
                  <a:schemeClr val="bg1">
                    <a:lumMod val="50000"/>
                  </a:schemeClr>
                </a:solidFill>
              </a:defRPr>
            </a:lvl1pPr>
          </a:lstStyle>
          <a:p>
            <a:pPr marL="0" marR="0" lvl="0" indent="0" algn="l" defTabSz="914400" rtl="0" eaLnBrk="1" fontAlgn="base" latinLnBrk="0" hangingPunct="1">
              <a:lnSpc>
                <a:spcPct val="12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2019/8/30</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custDataLst>
              <p:tags r:id="rId17"/>
            </p:custDataLst>
          </p:nvPr>
        </p:nvSpPr>
        <p:spPr>
          <a:xfrm>
            <a:off x="3028950" y="6356350"/>
            <a:ext cx="3086100" cy="365125"/>
          </a:xfrm>
          <a:prstGeom prst="rect">
            <a:avLst/>
          </a:prstGeom>
        </p:spPr>
        <p:txBody>
          <a:bodyPr vert="horz" lIns="91440" tIns="45720" rIns="91440" bIns="45720" rtlCol="0" anchor="ctr">
            <a:normAutofit/>
          </a:bodyPr>
          <a:lstStyle>
            <a:lvl1pPr algn="ctr">
              <a:lnSpc>
                <a:spcPct val="120000"/>
              </a:lnSpc>
              <a:defRPr sz="1200" noProof="1">
                <a:solidFill>
                  <a:schemeClr val="bg1">
                    <a:lumMod val="50000"/>
                  </a:schemeClr>
                </a:solidFill>
              </a:defRPr>
            </a:lvl1pPr>
          </a:lstStyle>
          <a:p>
            <a:pPr marL="0" marR="0" lvl="0" indent="0" algn="ctr"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custDataLst>
              <p:tags r:id="rId18"/>
            </p:custDataLst>
          </p:nvPr>
        </p:nvSpPr>
        <p:spPr>
          <a:xfrm>
            <a:off x="6457950" y="6356350"/>
            <a:ext cx="2057400" cy="365125"/>
          </a:xfrm>
          <a:prstGeom prst="rect">
            <a:avLst/>
          </a:prstGeom>
        </p:spPr>
        <p:txBody>
          <a:bodyPr vert="horz" lIns="91440" tIns="45720" rIns="91440" bIns="45720" rtlCol="0" anchor="ctr">
            <a:normAutofit/>
          </a:bodyPr>
          <a:lstStyle>
            <a:lvl1pPr algn="r">
              <a:lnSpc>
                <a:spcPct val="120000"/>
              </a:lnSpc>
              <a:defRPr sz="1200" noProof="1" smtClean="0">
                <a:solidFill>
                  <a:schemeClr val="bg1">
                    <a:lumMod val="50000"/>
                  </a:schemeClr>
                </a:solidFill>
              </a:defRPr>
            </a:lvl1pPr>
          </a:lstStyle>
          <a:p>
            <a:pPr marL="0" marR="0" lvl="0" indent="0" algn="r" defTabSz="914400" rtl="0" eaLnBrk="1" fontAlgn="base" latinLnBrk="0" hangingPunct="1">
              <a:lnSpc>
                <a:spcPct val="120000"/>
              </a:lnSpc>
              <a:spcBef>
                <a:spcPct val="0"/>
              </a:spcBef>
              <a:spcAft>
                <a:spcPct val="0"/>
              </a:spcAft>
              <a:buClrTx/>
              <a:buSzTx/>
              <a:buFontTx/>
              <a:buNone/>
              <a:defRPr/>
            </a:pPr>
            <a:fld id="{B456E76E-849F-42E1-8069-C0C257C65CA9}" type="slidenum">
              <a:rPr kumimoji="0" lang="zh-CN" altLang="en-US" sz="1200" b="0" i="0" u="none" strike="noStrike" kern="1200" cap="none" spc="0" normalizeH="0" baseline="0" noProof="1" smtClean="0">
                <a:ln>
                  <a:noFill/>
                </a:ln>
                <a:solidFill>
                  <a:schemeClr val="bg1">
                    <a:lumMod val="50000"/>
                  </a:schemeClr>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sldNum="0" hdr="0" ftr="0" dt="0"/>
  <p:txStyles>
    <p:titleStyle>
      <a:lvl1pPr algn="l" rtl="0" fontAlgn="base">
        <a:lnSpc>
          <a:spcPct val="120000"/>
        </a:lnSpc>
        <a:spcBef>
          <a:spcPct val="0"/>
        </a:spcBef>
        <a:spcAft>
          <a:spcPct val="0"/>
        </a:spcAft>
        <a:defRPr sz="4000" kern="1200">
          <a:solidFill>
            <a:schemeClr val="tx1"/>
          </a:solidFill>
          <a:latin typeface="+mj-lt"/>
          <a:ea typeface="+mj-ea"/>
          <a:cs typeface="+mj-cs"/>
        </a:defRPr>
      </a:lvl1pPr>
      <a:lvl2pPr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2pPr>
      <a:lvl3pPr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3pPr>
      <a:lvl4pPr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4pPr>
      <a:lvl5pPr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5pPr>
      <a:lvl6pPr marL="457200"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6pPr>
      <a:lvl7pPr marL="914400"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7pPr>
      <a:lvl8pPr marL="1371600"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8pPr>
      <a:lvl9pPr marL="1828800" algn="l" rtl="0" fontAlgn="base">
        <a:lnSpc>
          <a:spcPct val="120000"/>
        </a:lnSpc>
        <a:spcBef>
          <a:spcPct val="0"/>
        </a:spcBef>
        <a:spcAft>
          <a:spcPct val="0"/>
        </a:spcAft>
        <a:defRPr sz="4000">
          <a:solidFill>
            <a:schemeClr val="tx1"/>
          </a:solidFill>
          <a:latin typeface="Arial" panose="020B0604020202020204" pitchFamily="34" charset="0"/>
          <a:ea typeface="黑体" panose="02010609060101010101" pitchFamily="49" charset="-122"/>
        </a:defRPr>
      </a:lvl9pPr>
    </p:titleStyle>
    <p:bodyStyle>
      <a:lvl1pPr marL="228600" indent="-228600" algn="l" rtl="0" fontAlgn="base">
        <a:lnSpc>
          <a:spcPct val="12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fontAlgn="base">
        <a:lnSpc>
          <a:spcPct val="12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12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12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12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3" Type="http://schemas.openxmlformats.org/officeDocument/2006/relationships/tags" Target="../tags/tag105.xml"/><Relationship Id="rId21" Type="http://schemas.openxmlformats.org/officeDocument/2006/relationships/notesSlide" Target="../notesSlides/notesSlide1.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slideLayout" Target="../slideLayouts/slideLayout7.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19" Type="http://schemas.openxmlformats.org/officeDocument/2006/relationships/tags" Target="../tags/tag121.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BD3"/>
            </a:gs>
            <a:gs pos="100000">
              <a:srgbClr val="034373"/>
            </a:gs>
          </a:gsLst>
          <a:lin ang="5400000"/>
          <a:tileRect/>
        </a:gradFill>
        <a:effectLst/>
      </p:bgPr>
    </p:bg>
    <p:spTree>
      <p:nvGrpSpPr>
        <p:cNvPr id="1" name=""/>
        <p:cNvGrpSpPr/>
        <p:nvPr/>
      </p:nvGrpSpPr>
      <p:grpSpPr>
        <a:xfrm>
          <a:off x="0" y="0"/>
          <a:ext cx="0" cy="0"/>
          <a:chOff x="0" y="0"/>
          <a:chExt cx="0" cy="0"/>
        </a:xfrm>
      </p:grpSpPr>
      <p:sp>
        <p:nvSpPr>
          <p:cNvPr id="10242" name="文本占位符 6"/>
          <p:cNvSpPr>
            <a:spLocks noGrp="1"/>
          </p:cNvSpPr>
          <p:nvPr>
            <p:ph type="subTitle" idx="1"/>
            <p:custDataLst>
              <p:tags r:id="rId2"/>
            </p:custDataLst>
          </p:nvPr>
        </p:nvSpPr>
        <p:spPr>
          <a:xfrm>
            <a:off x="1154113" y="3844925"/>
            <a:ext cx="6858000" cy="692150"/>
          </a:xfrm>
          <a:ln/>
        </p:spPr>
        <p:txBody>
          <a:bodyPr vert="horz" wrap="square" lIns="91440" tIns="45720" rIns="91440" bIns="45720" anchor="t"/>
          <a:lstStyle/>
          <a:p>
            <a:pPr eaLnBrk="1" hangingPunct="1">
              <a:lnSpc>
                <a:spcPct val="80000"/>
              </a:lnSpc>
              <a:buClrTx/>
              <a:buSzTx/>
            </a:pPr>
            <a:r>
              <a:rPr lang="zh-CN" altLang="en-US" kern="1200" dirty="0">
                <a:latin typeface="+mn-lt"/>
                <a:ea typeface="+mn-ea"/>
                <a:cs typeface="+mn-cs"/>
              </a:rPr>
              <a:t>科普</a:t>
            </a:r>
            <a:r>
              <a:rPr lang="en-US" altLang="zh-CN" kern="1200" dirty="0">
                <a:latin typeface="+mn-lt"/>
                <a:ea typeface="+mn-ea"/>
                <a:cs typeface="+mn-cs"/>
              </a:rPr>
              <a:t>e</a:t>
            </a:r>
            <a:r>
              <a:rPr lang="zh-CN" altLang="en-US" kern="1200" dirty="0">
                <a:latin typeface="+mn-lt"/>
                <a:ea typeface="+mn-ea"/>
                <a:cs typeface="+mn-cs"/>
              </a:rPr>
              <a:t>站多屏互动</a:t>
            </a:r>
            <a:r>
              <a:rPr lang="zh-CN" altLang="zh-CN" kern="1200" dirty="0">
                <a:latin typeface="+mn-lt"/>
                <a:ea typeface="+mn-ea"/>
                <a:cs typeface="+mn-cs"/>
              </a:rPr>
              <a:t>解决方案</a:t>
            </a:r>
          </a:p>
        </p:txBody>
      </p:sp>
      <p:sp>
        <p:nvSpPr>
          <p:cNvPr id="10243" name="标题 3"/>
          <p:cNvSpPr>
            <a:spLocks noGrp="1"/>
          </p:cNvSpPr>
          <p:nvPr>
            <p:ph type="ctrTitle"/>
            <p:custDataLst>
              <p:tags r:id="rId3"/>
            </p:custDataLst>
          </p:nvPr>
        </p:nvSpPr>
        <p:spPr>
          <a:xfrm>
            <a:off x="1154113" y="2568575"/>
            <a:ext cx="6858000" cy="1258888"/>
          </a:xfrm>
          <a:ln/>
        </p:spPr>
        <p:txBody>
          <a:bodyPr vert="horz" wrap="square" lIns="91440" tIns="45720" rIns="91440" bIns="45720" anchor="b"/>
          <a:lstStyle/>
          <a:p>
            <a:pPr eaLnBrk="1" hangingPunct="1">
              <a:buClrTx/>
              <a:buSzTx/>
              <a:buFontTx/>
            </a:pPr>
            <a:r>
              <a:rPr lang="zh-CN" altLang="zh-CN" kern="1200" dirty="0">
                <a:latin typeface="+mj-lt"/>
                <a:ea typeface="+mj-ea"/>
                <a:cs typeface="+mj-cs"/>
              </a:rPr>
              <a:t>即讯</a:t>
            </a:r>
            <a:r>
              <a:rPr lang="zh-CN" altLang="en-US" kern="1200" dirty="0">
                <a:latin typeface="+mj-lt"/>
                <a:ea typeface="+mj-ea"/>
                <a:cs typeface="+mj-cs"/>
              </a:rPr>
              <a:t>科普</a:t>
            </a:r>
            <a:r>
              <a:rPr lang="en-US" altLang="zh-CN" kern="1200" dirty="0">
                <a:latin typeface="+mj-lt"/>
                <a:ea typeface="+mj-ea"/>
                <a:cs typeface="+mj-cs"/>
              </a:rPr>
              <a:t>e</a:t>
            </a:r>
            <a:r>
              <a:rPr lang="zh-CN" altLang="en-US" kern="1200" dirty="0">
                <a:latin typeface="+mj-lt"/>
                <a:ea typeface="+mj-ea"/>
                <a:cs typeface="+mj-cs"/>
              </a:rPr>
              <a:t>站</a:t>
            </a:r>
            <a:endParaRPr lang="zh-CN" altLang="zh-CN" kern="1200" dirty="0">
              <a:latin typeface="+mj-lt"/>
              <a:ea typeface="+mj-ea"/>
              <a:cs typeface="+mj-cs"/>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1"/>
          <p:cNvSpPr>
            <a:spLocks noGrp="1"/>
          </p:cNvSpPr>
          <p:nvPr>
            <p:ph type="title"/>
          </p:nvPr>
        </p:nvSpPr>
        <p:spPr>
          <a:ln/>
        </p:spPr>
        <p:txBody>
          <a:bodyPr vert="horz" wrap="square" lIns="91440" tIns="45720" rIns="91440" bIns="45720" anchor="ctr"/>
          <a:lstStyle/>
          <a:p>
            <a:pPr eaLnBrk="1" hangingPunct="1"/>
            <a:r>
              <a:rPr lang="zh-CN" altLang="en-US" dirty="0"/>
              <a:t>科普</a:t>
            </a:r>
            <a:r>
              <a:rPr lang="en-US" altLang="zh-CN" dirty="0"/>
              <a:t>e</a:t>
            </a:r>
            <a:r>
              <a:rPr lang="zh-CN" altLang="en-US" dirty="0"/>
              <a:t>站分类页</a:t>
            </a:r>
          </a:p>
        </p:txBody>
      </p:sp>
      <p:pic>
        <p:nvPicPr>
          <p:cNvPr id="19458"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03350" y="1825625"/>
            <a:ext cx="7735712" cy="4351338"/>
          </a:xfrm>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ln/>
        </p:spPr>
        <p:txBody>
          <a:bodyPr vert="horz" wrap="square" lIns="91440" tIns="45720" rIns="91440" bIns="45720" anchor="ctr"/>
          <a:lstStyle/>
          <a:p>
            <a:pPr eaLnBrk="1" hangingPunct="1"/>
            <a:r>
              <a:rPr lang="zh-CN" altLang="en-US" dirty="0"/>
              <a:t>科普</a:t>
            </a:r>
            <a:r>
              <a:rPr lang="en-US" altLang="zh-CN" dirty="0"/>
              <a:t>e</a:t>
            </a:r>
            <a:r>
              <a:rPr lang="zh-CN" altLang="en-US" dirty="0"/>
              <a:t>站简介页</a:t>
            </a:r>
          </a:p>
        </p:txBody>
      </p:sp>
      <p:pic>
        <p:nvPicPr>
          <p:cNvPr id="20482" name="内容占位符 3" descr="device-2019-06-19-140342"/>
          <p:cNvPicPr>
            <a:picLocks noGrp="1" noChangeAspect="1"/>
          </p:cNvPicPr>
          <p:nvPr>
            <p:ph idx="1"/>
          </p:nvPr>
        </p:nvPicPr>
        <p:blipFill>
          <a:blip r:embed="rId2"/>
          <a:stretch>
            <a:fillRect/>
          </a:stretch>
        </p:blipFill>
        <p:spPr>
          <a:xfrm>
            <a:off x="703263" y="1825625"/>
            <a:ext cx="7735887" cy="4351338"/>
          </a:xfrm>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标题 1"/>
          <p:cNvSpPr>
            <a:spLocks noGrp="1"/>
          </p:cNvSpPr>
          <p:nvPr>
            <p:ph type="title"/>
          </p:nvPr>
        </p:nvSpPr>
        <p:spPr>
          <a:ln/>
        </p:spPr>
        <p:txBody>
          <a:bodyPr vert="horz" wrap="square" lIns="91440" tIns="45720" rIns="91440" bIns="45720" anchor="ctr"/>
          <a:lstStyle/>
          <a:p>
            <a:pPr eaLnBrk="1" hangingPunct="1"/>
            <a:r>
              <a:rPr lang="zh-CN" altLang="en-US" dirty="0"/>
              <a:t>科普</a:t>
            </a:r>
            <a:r>
              <a:rPr lang="en-US" altLang="zh-CN" dirty="0"/>
              <a:t>e</a:t>
            </a:r>
            <a:r>
              <a:rPr lang="zh-CN" altLang="en-US" dirty="0"/>
              <a:t>站详情页</a:t>
            </a:r>
          </a:p>
        </p:txBody>
      </p:sp>
      <p:pic>
        <p:nvPicPr>
          <p:cNvPr id="21506" name="内容占位符 3" descr="device-2019-06-19-140403"/>
          <p:cNvPicPr>
            <a:picLocks noGrp="1" noChangeAspect="1"/>
          </p:cNvPicPr>
          <p:nvPr>
            <p:ph idx="1"/>
          </p:nvPr>
        </p:nvPicPr>
        <p:blipFill>
          <a:blip r:embed="rId2"/>
          <a:stretch>
            <a:fillRect/>
          </a:stretch>
        </p:blipFill>
        <p:spPr>
          <a:xfrm>
            <a:off x="703263" y="1825625"/>
            <a:ext cx="7735887" cy="4351338"/>
          </a:xfrm>
          <a:ln/>
        </p:spPr>
      </p:pic>
      <p:sp>
        <p:nvSpPr>
          <p:cNvPr id="2" name="左右箭头 1"/>
          <p:cNvSpPr/>
          <p:nvPr/>
        </p:nvSpPr>
        <p:spPr>
          <a:xfrm>
            <a:off x="3851275" y="5551488"/>
            <a:ext cx="1439863" cy="503238"/>
          </a:xfrm>
          <a:prstGeom prst="leftRightArrow">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翻页</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Grp="1"/>
          </p:cNvSpPr>
          <p:nvPr>
            <p:ph type="title"/>
          </p:nvPr>
        </p:nvSpPr>
        <p:spPr>
          <a:ln/>
        </p:spPr>
        <p:txBody>
          <a:bodyPr vert="horz" wrap="square" lIns="91440" tIns="45720" rIns="91440" bIns="45720" anchor="ctr"/>
          <a:lstStyle/>
          <a:p>
            <a:pPr eaLnBrk="1" hangingPunct="1"/>
            <a:r>
              <a:rPr lang="zh-CN" altLang="en-US" dirty="0"/>
              <a:t>科普</a:t>
            </a:r>
            <a:r>
              <a:rPr lang="en-US" altLang="zh-CN" dirty="0"/>
              <a:t>e</a:t>
            </a:r>
            <a:r>
              <a:rPr lang="zh-CN" altLang="en-US" dirty="0"/>
              <a:t>站视频页</a:t>
            </a:r>
          </a:p>
        </p:txBody>
      </p:sp>
      <p:pic>
        <p:nvPicPr>
          <p:cNvPr id="22530" name="内容占位符 3" descr="微信图片_20190619140539"/>
          <p:cNvPicPr>
            <a:picLocks noGrp="1" noChangeAspect="1"/>
          </p:cNvPicPr>
          <p:nvPr>
            <p:ph idx="1"/>
          </p:nvPr>
        </p:nvPicPr>
        <p:blipFill>
          <a:blip r:embed="rId2"/>
          <a:stretch>
            <a:fillRect/>
          </a:stretch>
        </p:blipFill>
        <p:spPr>
          <a:xfrm>
            <a:off x="703263" y="1825625"/>
            <a:ext cx="7735887" cy="4351338"/>
          </a:xfrm>
          <a:ln/>
        </p:spPr>
      </p:pic>
      <p:sp>
        <p:nvSpPr>
          <p:cNvPr id="2" name="左右箭头 1"/>
          <p:cNvSpPr/>
          <p:nvPr/>
        </p:nvSpPr>
        <p:spPr>
          <a:xfrm>
            <a:off x="3851275" y="5353050"/>
            <a:ext cx="1439863" cy="539750"/>
          </a:xfrm>
          <a:prstGeom prst="leftRightArrow">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调节进度</a:t>
            </a:r>
          </a:p>
        </p:txBody>
      </p:sp>
      <p:sp>
        <p:nvSpPr>
          <p:cNvPr id="3" name="上下箭头 2"/>
          <p:cNvSpPr/>
          <p:nvPr/>
        </p:nvSpPr>
        <p:spPr>
          <a:xfrm>
            <a:off x="869950" y="3184525"/>
            <a:ext cx="539750" cy="1439863"/>
          </a:xfrm>
          <a:prstGeom prst="upDownArrow">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调节音量</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
          <p:cNvSpPr>
            <a:spLocks noGrp="1"/>
          </p:cNvSpPr>
          <p:nvPr>
            <p:ph type="title"/>
          </p:nvPr>
        </p:nvSpPr>
        <p:spPr>
          <a:ln/>
        </p:spPr>
        <p:txBody>
          <a:bodyPr vert="horz" wrap="square" lIns="91440" tIns="45720" rIns="91440" bIns="45720" anchor="ctr"/>
          <a:lstStyle/>
          <a:p>
            <a:pPr eaLnBrk="1" hangingPunct="1"/>
            <a:r>
              <a:rPr lang="zh-CN" altLang="en-US" dirty="0"/>
              <a:t>科普</a:t>
            </a:r>
            <a:r>
              <a:rPr lang="en-US" altLang="zh-CN" dirty="0"/>
              <a:t>e</a:t>
            </a:r>
            <a:r>
              <a:rPr lang="zh-CN" altLang="en-US" dirty="0"/>
              <a:t>站管理页</a:t>
            </a:r>
          </a:p>
        </p:txBody>
      </p:sp>
      <p:pic>
        <p:nvPicPr>
          <p:cNvPr id="23554" name="内容占位符 3" descr="QQ截图20190620092125"/>
          <p:cNvPicPr>
            <a:picLocks noGrp="1" noChangeAspect="1"/>
          </p:cNvPicPr>
          <p:nvPr>
            <p:ph idx="1"/>
          </p:nvPr>
        </p:nvPicPr>
        <p:blipFill>
          <a:blip r:embed="rId2"/>
          <a:stretch>
            <a:fillRect/>
          </a:stretch>
        </p:blipFill>
        <p:spPr>
          <a:xfrm>
            <a:off x="655638" y="1690688"/>
            <a:ext cx="7264400" cy="2816225"/>
          </a:xfrm>
          <a:ln/>
        </p:spPr>
      </p:pic>
      <p:sp>
        <p:nvSpPr>
          <p:cNvPr id="23555" name="文本框 4"/>
          <p:cNvSpPr txBox="1"/>
          <p:nvPr/>
        </p:nvSpPr>
        <p:spPr>
          <a:xfrm>
            <a:off x="655638" y="4810125"/>
            <a:ext cx="7265987" cy="1816100"/>
          </a:xfrm>
          <a:prstGeom prst="rect">
            <a:avLst/>
          </a:prstGeom>
          <a:noFill/>
          <a:ln w="9525">
            <a:noFill/>
          </a:ln>
        </p:spPr>
        <p:txBody>
          <a:bodyPr anchor="t"/>
          <a:lstStyle/>
          <a:p>
            <a:pPr indent="457200">
              <a:buFont typeface="Arial" panose="020B0604020202020204" pitchFamily="34" charset="0"/>
            </a:pPr>
            <a:r>
              <a:rPr lang="zh-CN" altLang="en-US" dirty="0">
                <a:solidFill>
                  <a:srgbClr val="000000"/>
                </a:solidFill>
                <a:latin typeface="微软雅黑" panose="020B0503020204020204" pitchFamily="34" charset="-122"/>
                <a:ea typeface="微软雅黑" panose="020B0503020204020204" pitchFamily="34" charset="-122"/>
                <a:sym typeface="+mn-ea"/>
              </a:rPr>
              <a:t>科普</a:t>
            </a:r>
            <a:r>
              <a:rPr lang="en-US" altLang="zh-CN" dirty="0">
                <a:solidFill>
                  <a:srgbClr val="000000"/>
                </a:solidFill>
                <a:latin typeface="微软雅黑" panose="020B0503020204020204" pitchFamily="34" charset="-122"/>
                <a:ea typeface="微软雅黑" panose="020B0503020204020204" pitchFamily="34" charset="-122"/>
                <a:sym typeface="+mn-ea"/>
              </a:rPr>
              <a:t>e</a:t>
            </a:r>
            <a:r>
              <a:rPr lang="zh-CN" altLang="en-US" dirty="0">
                <a:solidFill>
                  <a:srgbClr val="000000"/>
                </a:solidFill>
                <a:latin typeface="微软雅黑" panose="020B0503020204020204" pitchFamily="34" charset="-122"/>
                <a:ea typeface="微软雅黑" panose="020B0503020204020204" pitchFamily="34" charset="-122"/>
                <a:sym typeface="+mn-ea"/>
              </a:rPr>
              <a:t>站管理系统采用强大稳定的s</a:t>
            </a:r>
            <a:r>
              <a:rPr lang="en-US" altLang="zh-CN" dirty="0">
                <a:solidFill>
                  <a:srgbClr val="000000"/>
                </a:solidFill>
                <a:latin typeface="微软雅黑" panose="020B0503020204020204" pitchFamily="34" charset="-122"/>
                <a:ea typeface="微软雅黑" panose="020B0503020204020204" pitchFamily="34" charset="-122"/>
                <a:sym typeface="+mn-ea"/>
              </a:rPr>
              <a:t>pringboot</a:t>
            </a:r>
            <a:r>
              <a:rPr lang="zh-CN" altLang="en-US" dirty="0">
                <a:solidFill>
                  <a:srgbClr val="000000"/>
                </a:solidFill>
                <a:latin typeface="微软雅黑" panose="020B0503020204020204" pitchFamily="34" charset="-122"/>
                <a:ea typeface="微软雅黑" panose="020B0503020204020204" pitchFamily="34" charset="-122"/>
                <a:sym typeface="+mn-ea"/>
              </a:rPr>
              <a:t>框架、tomcat服务器和mysql数据库，不仅能够保证系统的稳定性，还大大简化了管理员的工作量。</a:t>
            </a:r>
          </a:p>
          <a:p>
            <a:pPr indent="457200">
              <a:buFont typeface="Arial" panose="020B0604020202020204" pitchFamily="34" charset="0"/>
            </a:pPr>
            <a:r>
              <a:rPr lang="zh-CN" altLang="en-US" dirty="0">
                <a:solidFill>
                  <a:srgbClr val="000000"/>
                </a:solidFill>
                <a:latin typeface="微软雅黑" panose="020B0503020204020204" pitchFamily="34" charset="-122"/>
                <a:ea typeface="微软雅黑" panose="020B0503020204020204" pitchFamily="34" charset="-122"/>
                <a:sym typeface="+mn-ea"/>
              </a:rPr>
              <a:t>系统包括：科普资讯，科普视频，科普图集，科普大观，科普阅读，科普课程，科普报刊，本地站点，用户管理等模块。这些模块为管理员管理科普数据，推送广告等提供了平台。</a:t>
            </a:r>
            <a:endParaRPr lang="" altLang="en-US"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钉钉小程序</a:t>
            </a:r>
          </a:p>
        </p:txBody>
      </p:sp>
      <p:pic>
        <p:nvPicPr>
          <p:cNvPr id="4" name="内容占位符 3" descr="QQ截图20190620150732"/>
          <p:cNvPicPr>
            <a:picLocks noGrp="1" noChangeAspect="1"/>
          </p:cNvPicPr>
          <p:nvPr>
            <p:ph idx="1"/>
          </p:nvPr>
        </p:nvPicPr>
        <p:blipFill>
          <a:blip r:embed="rId2"/>
          <a:stretch>
            <a:fillRect/>
          </a:stretch>
        </p:blipFill>
        <p:spPr>
          <a:xfrm>
            <a:off x="1191260" y="1825625"/>
            <a:ext cx="2621915" cy="4351655"/>
          </a:xfrm>
          <a:prstGeom prst="rect">
            <a:avLst/>
          </a:prstGeom>
        </p:spPr>
      </p:pic>
      <p:sp>
        <p:nvSpPr>
          <p:cNvPr id="17412" name="矩形 11"/>
          <p:cNvSpPr/>
          <p:nvPr/>
        </p:nvSpPr>
        <p:spPr>
          <a:xfrm>
            <a:off x="5656898" y="2471420"/>
            <a:ext cx="1358900" cy="417513"/>
          </a:xfrm>
          <a:prstGeom prst="rect">
            <a:avLst/>
          </a:prstGeom>
          <a:solidFill>
            <a:srgbClr val="0070C0"/>
          </a:solidFill>
          <a:ln w="9525">
            <a:noFill/>
          </a:ln>
        </p:spPr>
        <p:txBody>
          <a:bodyPr lIns="46990" tIns="46990" rIns="46990" bIns="46990" anchor="t" anchorCtr="1">
            <a:spAutoFit/>
          </a:bodyPr>
          <a:lstStyle/>
          <a:p>
            <a:pPr algn="ctr" eaLnBrk="1" hangingPunct="1">
              <a:lnSpc>
                <a:spcPct val="130000"/>
              </a:lnSpc>
            </a:pPr>
            <a:r>
              <a:rPr lang="zh-CN" altLang="en-US" sz="1600" b="1" dirty="0">
                <a:solidFill>
                  <a:schemeClr val="bg1"/>
                </a:solidFill>
                <a:latin typeface="Arial" panose="020B0604020202020204" pitchFamily="34" charset="0"/>
                <a:ea typeface="微软雅黑" panose="020B0503020204020204" pitchFamily="34" charset="-122"/>
              </a:rPr>
              <a:t>科普中国</a:t>
            </a:r>
          </a:p>
        </p:txBody>
      </p:sp>
      <p:sp>
        <p:nvSpPr>
          <p:cNvPr id="17413" name="矩形 11"/>
          <p:cNvSpPr/>
          <p:nvPr/>
        </p:nvSpPr>
        <p:spPr>
          <a:xfrm>
            <a:off x="5656898" y="3109595"/>
            <a:ext cx="1358900" cy="417513"/>
          </a:xfrm>
          <a:prstGeom prst="rect">
            <a:avLst/>
          </a:prstGeom>
          <a:solidFill>
            <a:srgbClr val="0070C0"/>
          </a:solidFill>
          <a:ln w="9525">
            <a:noFill/>
          </a:ln>
        </p:spPr>
        <p:txBody>
          <a:bodyPr lIns="46990" tIns="46990" rIns="46990" bIns="46990" anchor="t" anchorCtr="1">
            <a:spAutoFit/>
          </a:bodyPr>
          <a:lstStyle/>
          <a:p>
            <a:pPr algn="ctr" eaLnBrk="1" hangingPunct="1">
              <a:lnSpc>
                <a:spcPct val="130000"/>
              </a:lnSpc>
            </a:pPr>
            <a:r>
              <a:rPr lang="zh-CN" altLang="en-US" sz="1600" b="1" dirty="0">
                <a:solidFill>
                  <a:schemeClr val="bg1"/>
                </a:solidFill>
                <a:latin typeface="Arial" panose="020B0604020202020204" pitchFamily="34" charset="0"/>
                <a:ea typeface="微软雅黑" panose="020B0503020204020204" pitchFamily="34" charset="-122"/>
              </a:rPr>
              <a:t>数字阅读</a:t>
            </a:r>
          </a:p>
        </p:txBody>
      </p:sp>
      <p:sp>
        <p:nvSpPr>
          <p:cNvPr id="17414" name="矩形 11"/>
          <p:cNvSpPr/>
          <p:nvPr/>
        </p:nvSpPr>
        <p:spPr>
          <a:xfrm>
            <a:off x="5656898" y="3747770"/>
            <a:ext cx="1358900" cy="417513"/>
          </a:xfrm>
          <a:prstGeom prst="rect">
            <a:avLst/>
          </a:prstGeom>
          <a:solidFill>
            <a:srgbClr val="0070C0"/>
          </a:solidFill>
          <a:ln w="9525">
            <a:noFill/>
          </a:ln>
        </p:spPr>
        <p:txBody>
          <a:bodyPr lIns="46990" tIns="46990" rIns="46990" bIns="46990" anchor="t" anchorCtr="1">
            <a:spAutoFit/>
          </a:bodyPr>
          <a:lstStyle/>
          <a:p>
            <a:pPr algn="ctr" eaLnBrk="1" hangingPunct="1">
              <a:lnSpc>
                <a:spcPct val="130000"/>
              </a:lnSpc>
            </a:pPr>
            <a:r>
              <a:rPr lang="zh-CN" altLang="en-US" sz="1600" b="1" dirty="0">
                <a:solidFill>
                  <a:schemeClr val="bg1"/>
                </a:solidFill>
                <a:latin typeface="Arial" panose="020B0604020202020204" pitchFamily="34" charset="0"/>
                <a:ea typeface="微软雅黑" panose="020B0503020204020204" pitchFamily="34" charset="-122"/>
              </a:rPr>
              <a:t>微视</a:t>
            </a:r>
          </a:p>
        </p:txBody>
      </p:sp>
      <p:sp>
        <p:nvSpPr>
          <p:cNvPr id="17415" name="矩形 11"/>
          <p:cNvSpPr/>
          <p:nvPr/>
        </p:nvSpPr>
        <p:spPr>
          <a:xfrm>
            <a:off x="5656898" y="4385945"/>
            <a:ext cx="1358900" cy="417513"/>
          </a:xfrm>
          <a:prstGeom prst="rect">
            <a:avLst/>
          </a:prstGeom>
          <a:solidFill>
            <a:srgbClr val="0070C0"/>
          </a:solidFill>
          <a:ln w="9525">
            <a:noFill/>
          </a:ln>
        </p:spPr>
        <p:txBody>
          <a:bodyPr lIns="46990" tIns="46990" rIns="46990" bIns="46990" anchor="t" anchorCtr="1">
            <a:spAutoFit/>
          </a:bodyPr>
          <a:lstStyle/>
          <a:p>
            <a:pPr algn="ctr" eaLnBrk="1" hangingPunct="1">
              <a:lnSpc>
                <a:spcPct val="130000"/>
              </a:lnSpc>
            </a:pPr>
            <a:r>
              <a:rPr lang="zh-CN" altLang="en-US" sz="1600" b="1" dirty="0">
                <a:solidFill>
                  <a:schemeClr val="bg1"/>
                </a:solidFill>
                <a:latin typeface="Arial" panose="020B0604020202020204" pitchFamily="34" charset="0"/>
                <a:ea typeface="微软雅黑" panose="020B0503020204020204" pitchFamily="34" charset="-122"/>
              </a:rPr>
              <a:t>秀课</a:t>
            </a:r>
          </a:p>
        </p:txBody>
      </p:sp>
      <p:sp>
        <p:nvSpPr>
          <p:cNvPr id="17416" name="矩形 11"/>
          <p:cNvSpPr/>
          <p:nvPr/>
        </p:nvSpPr>
        <p:spPr>
          <a:xfrm>
            <a:off x="5656898" y="5024120"/>
            <a:ext cx="1358900" cy="417513"/>
          </a:xfrm>
          <a:prstGeom prst="rect">
            <a:avLst/>
          </a:prstGeom>
          <a:solidFill>
            <a:srgbClr val="0070C0"/>
          </a:solidFill>
          <a:ln w="9525">
            <a:noFill/>
          </a:ln>
        </p:spPr>
        <p:txBody>
          <a:bodyPr lIns="46990" tIns="46990" rIns="46990" bIns="46990" anchor="t" anchorCtr="1">
            <a:spAutoFit/>
          </a:bodyPr>
          <a:lstStyle/>
          <a:p>
            <a:pPr algn="ctr" eaLnBrk="1" hangingPunct="1">
              <a:lnSpc>
                <a:spcPct val="130000"/>
              </a:lnSpc>
            </a:pPr>
            <a:r>
              <a:rPr lang="zh-CN" altLang="en-US" sz="1600" b="1" dirty="0">
                <a:solidFill>
                  <a:schemeClr val="bg1"/>
                </a:solidFill>
                <a:latin typeface="Arial" panose="020B0604020202020204" pitchFamily="34" charset="0"/>
                <a:ea typeface="微软雅黑" panose="020B0503020204020204" pitchFamily="34" charset="-122"/>
              </a:rPr>
              <a:t>图集</a:t>
            </a:r>
          </a:p>
        </p:txBody>
      </p:sp>
      <p:sp>
        <p:nvSpPr>
          <p:cNvPr id="17417" name="矩形 11"/>
          <p:cNvSpPr/>
          <p:nvPr/>
        </p:nvSpPr>
        <p:spPr>
          <a:xfrm>
            <a:off x="5656898" y="5662295"/>
            <a:ext cx="1358900" cy="417513"/>
          </a:xfrm>
          <a:prstGeom prst="rect">
            <a:avLst/>
          </a:prstGeom>
          <a:solidFill>
            <a:srgbClr val="0070C0"/>
          </a:solidFill>
          <a:ln w="9525">
            <a:noFill/>
          </a:ln>
        </p:spPr>
        <p:txBody>
          <a:bodyPr lIns="46990" tIns="46990" rIns="46990" bIns="46990" anchor="t" anchorCtr="1">
            <a:spAutoFit/>
          </a:bodyPr>
          <a:lstStyle/>
          <a:p>
            <a:pPr algn="ctr" eaLnBrk="1" hangingPunct="1">
              <a:lnSpc>
                <a:spcPct val="130000"/>
              </a:lnSpc>
            </a:pPr>
            <a:r>
              <a:rPr lang="zh-CN" altLang="en-US" sz="1600" b="1" dirty="0">
                <a:solidFill>
                  <a:schemeClr val="bg1"/>
                </a:solidFill>
                <a:latin typeface="Arial" panose="020B0604020202020204" pitchFamily="34" charset="0"/>
                <a:ea typeface="微软雅黑" panose="020B0503020204020204" pitchFamily="34" charset="-122"/>
              </a:rPr>
              <a:t>本地</a:t>
            </a:r>
          </a:p>
        </p:txBody>
      </p:sp>
      <p:sp>
        <p:nvSpPr>
          <p:cNvPr id="8" name="矩形 11"/>
          <p:cNvSpPr/>
          <p:nvPr/>
        </p:nvSpPr>
        <p:spPr>
          <a:xfrm>
            <a:off x="5656898" y="1825625"/>
            <a:ext cx="1358900" cy="413385"/>
          </a:xfrm>
          <a:prstGeom prst="rect">
            <a:avLst/>
          </a:prstGeom>
          <a:solidFill>
            <a:srgbClr val="0070C0"/>
          </a:solidFill>
          <a:ln w="9525">
            <a:noFill/>
          </a:ln>
        </p:spPr>
        <p:txBody>
          <a:bodyPr lIns="46990" tIns="46990" rIns="46990" bIns="46990" anchor="t" anchorCtr="1">
            <a:spAutoFit/>
          </a:bodyPr>
          <a:lstStyle/>
          <a:p>
            <a:pPr algn="ctr" eaLnBrk="1" hangingPunct="1">
              <a:lnSpc>
                <a:spcPct val="130000"/>
              </a:lnSpc>
            </a:pPr>
            <a:r>
              <a:rPr lang="zh-CN" altLang="en-US" sz="1600" b="1" dirty="0">
                <a:solidFill>
                  <a:schemeClr val="bg1"/>
                </a:solidFill>
                <a:latin typeface="Arial" panose="020B0604020202020204" pitchFamily="34" charset="0"/>
                <a:ea typeface="微软雅黑" panose="020B0503020204020204" pitchFamily="34" charset="-122"/>
              </a:rPr>
              <a:t>推荐</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钉钉小程序</a:t>
            </a:r>
          </a:p>
        </p:txBody>
      </p:sp>
      <p:pic>
        <p:nvPicPr>
          <p:cNvPr id="10" name="内容占位符 9" descr="QQ截图20190620154457"/>
          <p:cNvPicPr>
            <a:picLocks noGrp="1" noChangeAspect="1"/>
          </p:cNvPicPr>
          <p:nvPr>
            <p:ph sz="quarter" idx="4"/>
          </p:nvPr>
        </p:nvPicPr>
        <p:blipFill>
          <a:blip r:embed="rId2"/>
          <a:stretch>
            <a:fillRect/>
          </a:stretch>
        </p:blipFill>
        <p:spPr>
          <a:xfrm>
            <a:off x="5009515" y="1801638"/>
            <a:ext cx="2614740" cy="4673155"/>
          </a:xfrm>
          <a:prstGeom prst="rect">
            <a:avLst/>
          </a:prstGeom>
        </p:spPr>
      </p:pic>
      <p:pic>
        <p:nvPicPr>
          <p:cNvPr id="12" name="内容占位符 11" descr="QQ截图20190620154636"/>
          <p:cNvPicPr>
            <a:picLocks noGrp="1" noChangeAspect="1"/>
          </p:cNvPicPr>
          <p:nvPr>
            <p:ph sz="half" idx="2"/>
          </p:nvPr>
        </p:nvPicPr>
        <p:blipFill>
          <a:blip r:embed="rId3"/>
          <a:stretch>
            <a:fillRect/>
          </a:stretch>
        </p:blipFill>
        <p:spPr>
          <a:xfrm>
            <a:off x="1200150" y="1826260"/>
            <a:ext cx="2600333" cy="4623911"/>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p:cNvSpPr>
            <a:spLocks noGrp="1"/>
          </p:cNvSpPr>
          <p:nvPr>
            <p:ph type="title"/>
          </p:nvPr>
        </p:nvSpPr>
        <p:spPr>
          <a:ln/>
        </p:spPr>
        <p:txBody>
          <a:bodyPr anchor="ctr"/>
          <a:lstStyle/>
          <a:p>
            <a:r>
              <a:rPr lang="zh-CN" altLang="en-US" dirty="0"/>
              <a:t>成功案例</a:t>
            </a:r>
          </a:p>
        </p:txBody>
      </p:sp>
      <p:sp>
        <p:nvSpPr>
          <p:cNvPr id="24578" name="文本框 3"/>
          <p:cNvSpPr txBox="1"/>
          <p:nvPr/>
        </p:nvSpPr>
        <p:spPr>
          <a:xfrm>
            <a:off x="628650" y="1639888"/>
            <a:ext cx="1768475" cy="398462"/>
          </a:xfrm>
          <a:prstGeom prst="rect">
            <a:avLst/>
          </a:prstGeom>
          <a:noFill/>
          <a:ln w="9525">
            <a:noFill/>
          </a:ln>
        </p:spPr>
        <p:txBody>
          <a:bodyPr wrap="none" anchor="t">
            <a:spAutoFit/>
          </a:bodyPr>
          <a:lstStyle/>
          <a:p>
            <a:r>
              <a:rPr lang="zh-CN" altLang="en-US" sz="2000">
                <a:latin typeface="微软雅黑" panose="020B0503020204020204" pitchFamily="34" charset="-122"/>
                <a:ea typeface="微软雅黑" panose="020B0503020204020204" pitchFamily="34" charset="-122"/>
              </a:rPr>
              <a:t>科普中国</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西藏</a:t>
            </a:r>
          </a:p>
        </p:txBody>
      </p:sp>
      <p:sp>
        <p:nvSpPr>
          <p:cNvPr id="24580" name="文本框 6"/>
          <p:cNvSpPr txBox="1"/>
          <p:nvPr/>
        </p:nvSpPr>
        <p:spPr>
          <a:xfrm>
            <a:off x="616053" y="2003041"/>
            <a:ext cx="7678738" cy="1477328"/>
          </a:xfrm>
          <a:prstGeom prst="rect">
            <a:avLst/>
          </a:prstGeom>
          <a:noFill/>
          <a:ln w="9525">
            <a:noFill/>
          </a:ln>
        </p:spPr>
        <p:txBody>
          <a:bodyPr wrap="square" anchor="t">
            <a:spAutoFit/>
          </a:bodyPr>
          <a:lstStyle/>
          <a:p>
            <a:pPr indent="406400"/>
            <a:r>
              <a:rPr lang="zh-CN" altLang="en-US" dirty="0"/>
              <a:t>根据中国科协“互联网</a:t>
            </a:r>
            <a:r>
              <a:rPr lang="en-US" altLang="zh-CN" dirty="0"/>
              <a:t>+</a:t>
            </a:r>
            <a:r>
              <a:rPr lang="zh-CN" altLang="en-US" dirty="0"/>
              <a:t>科普”的指导方针，针对西藏尤其是农牧区的科普需求，基于新建成的西藏双语科普信息化平台框架，进行“科普中国”内容的藏文编译与面向六大重点人群的原创科普内容开发；基于藏汉双语的“科普盒子”终端，将科普信息化应用延伸扩大到全区范围，向全区每个村都发放一台机顶盒，目前一共提供了</a:t>
            </a:r>
            <a:r>
              <a:rPr lang="en-US" altLang="zh-CN" dirty="0"/>
              <a:t>5</a:t>
            </a:r>
            <a:r>
              <a:rPr lang="zh-CN" altLang="en-US" dirty="0"/>
              <a:t>千台机顶盒。</a:t>
            </a:r>
          </a:p>
        </p:txBody>
      </p:sp>
      <p:pic>
        <p:nvPicPr>
          <p:cNvPr id="4" name="内容占位符 3">
            <a:extLst>
              <a:ext uri="{FF2B5EF4-FFF2-40B4-BE49-F238E27FC236}">
                <a16:creationId xmlns:a16="http://schemas.microsoft.com/office/drawing/2014/main" id="{F6B12972-7670-4D22-B759-B98702E556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6053" y="3599124"/>
            <a:ext cx="3859270" cy="2860973"/>
          </a:xfrm>
        </p:spPr>
      </p:pic>
      <p:pic>
        <p:nvPicPr>
          <p:cNvPr id="6" name="图片 5">
            <a:extLst>
              <a:ext uri="{FF2B5EF4-FFF2-40B4-BE49-F238E27FC236}">
                <a16:creationId xmlns:a16="http://schemas.microsoft.com/office/drawing/2014/main" id="{DCCA8C06-4AB2-4E9B-BA0B-E4773810E5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6079" y="3605077"/>
            <a:ext cx="3871867" cy="2855020"/>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285B37-8FFB-46CA-B44F-0E95ED76C0A0}"/>
              </a:ext>
            </a:extLst>
          </p:cNvPr>
          <p:cNvSpPr>
            <a:spLocks noGrp="1"/>
          </p:cNvSpPr>
          <p:nvPr>
            <p:ph type="title"/>
          </p:nvPr>
        </p:nvSpPr>
        <p:spPr/>
        <p:txBody>
          <a:bodyPr/>
          <a:lstStyle/>
          <a:p>
            <a:r>
              <a:rPr lang="zh-CN" altLang="en-US" dirty="0"/>
              <a:t>“科普盒子”终端硬件</a:t>
            </a:r>
          </a:p>
        </p:txBody>
      </p:sp>
      <p:pic>
        <p:nvPicPr>
          <p:cNvPr id="4" name="内容占位符 3">
            <a:extLst>
              <a:ext uri="{FF2B5EF4-FFF2-40B4-BE49-F238E27FC236}">
                <a16:creationId xmlns:a16="http://schemas.microsoft.com/office/drawing/2014/main" id="{4E7CBC45-3E82-4E24-A5DE-3103D4761F16}"/>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572000" y="2996952"/>
            <a:ext cx="3600400" cy="3312367"/>
          </a:xfrm>
          <a:prstGeom prst="rect">
            <a:avLst/>
          </a:prstGeom>
          <a:ln>
            <a:solidFill>
              <a:schemeClr val="bg1">
                <a:lumMod val="75000"/>
              </a:schemeClr>
            </a:solidFill>
          </a:ln>
        </p:spPr>
      </p:pic>
      <p:pic>
        <p:nvPicPr>
          <p:cNvPr id="5" name="图片 4">
            <a:extLst>
              <a:ext uri="{FF2B5EF4-FFF2-40B4-BE49-F238E27FC236}">
                <a16:creationId xmlns:a16="http://schemas.microsoft.com/office/drawing/2014/main" id="{844B4E50-C137-4C9C-9383-565DCF05163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23528" y="2905282"/>
            <a:ext cx="3832860" cy="3795395"/>
          </a:xfrm>
          <a:prstGeom prst="rect">
            <a:avLst/>
          </a:prstGeom>
        </p:spPr>
      </p:pic>
      <p:sp>
        <p:nvSpPr>
          <p:cNvPr id="6" name="文本框 5">
            <a:extLst>
              <a:ext uri="{FF2B5EF4-FFF2-40B4-BE49-F238E27FC236}">
                <a16:creationId xmlns:a16="http://schemas.microsoft.com/office/drawing/2014/main" id="{B0187813-4F31-48F3-B36E-9777ACCAB23E}"/>
              </a:ext>
            </a:extLst>
          </p:cNvPr>
          <p:cNvSpPr txBox="1"/>
          <p:nvPr/>
        </p:nvSpPr>
        <p:spPr>
          <a:xfrm>
            <a:off x="1331640" y="1527010"/>
            <a:ext cx="5616624" cy="646331"/>
          </a:xfrm>
          <a:prstGeom prst="rect">
            <a:avLst/>
          </a:prstGeom>
          <a:noFill/>
        </p:spPr>
        <p:txBody>
          <a:bodyPr wrap="square" rtlCol="0">
            <a:spAutoFit/>
          </a:bodyPr>
          <a:lstStyle/>
          <a:p>
            <a:r>
              <a:rPr lang="zh-CN" altLang="en-US" dirty="0"/>
              <a:t>采用瑞芯微</a:t>
            </a:r>
            <a:r>
              <a:rPr lang="en-US" altLang="zh-CN" dirty="0"/>
              <a:t>RK3328/RK3229</a:t>
            </a:r>
            <a:r>
              <a:rPr lang="zh-CN" altLang="en-US" dirty="0"/>
              <a:t>主芯片，四核</a:t>
            </a:r>
            <a:r>
              <a:rPr lang="en-US" altLang="zh-CN" dirty="0"/>
              <a:t>ARM</a:t>
            </a:r>
            <a:r>
              <a:rPr lang="zh-CN" altLang="en-US" dirty="0"/>
              <a:t>处理器，</a:t>
            </a:r>
            <a:r>
              <a:rPr lang="en-US" altLang="zh-CN" dirty="0"/>
              <a:t>2GB</a:t>
            </a:r>
            <a:r>
              <a:rPr lang="zh-CN" altLang="en-US" dirty="0"/>
              <a:t>内存，</a:t>
            </a:r>
            <a:r>
              <a:rPr lang="en-US" altLang="zh-CN" dirty="0"/>
              <a:t>64G</a:t>
            </a:r>
            <a:r>
              <a:rPr lang="zh-CN" altLang="en-US" dirty="0"/>
              <a:t>超大容量存储，</a:t>
            </a:r>
            <a:r>
              <a:rPr lang="en-US" altLang="zh-CN" dirty="0"/>
              <a:t>Android 7.1</a:t>
            </a:r>
            <a:r>
              <a:rPr lang="zh-CN" altLang="en-US" dirty="0"/>
              <a:t>系统</a:t>
            </a:r>
          </a:p>
        </p:txBody>
      </p:sp>
    </p:spTree>
    <p:extLst>
      <p:ext uri="{BB962C8B-B14F-4D97-AF65-F5344CB8AC3E}">
        <p14:creationId xmlns:p14="http://schemas.microsoft.com/office/powerpoint/2010/main" val="29000587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8C674-7F1F-4988-A5AD-B461ABDF91AC}"/>
              </a:ext>
            </a:extLst>
          </p:cNvPr>
          <p:cNvSpPr>
            <a:spLocks noGrp="1"/>
          </p:cNvSpPr>
          <p:nvPr>
            <p:ph type="title"/>
          </p:nvPr>
        </p:nvSpPr>
        <p:spPr/>
        <p:txBody>
          <a:bodyPr/>
          <a:lstStyle/>
          <a:p>
            <a:r>
              <a:rPr lang="zh-CN" altLang="en-US" dirty="0"/>
              <a:t>西藏基层科普信息员培训</a:t>
            </a:r>
          </a:p>
        </p:txBody>
      </p:sp>
      <p:pic>
        <p:nvPicPr>
          <p:cNvPr id="5" name="内容占位符 4">
            <a:extLst>
              <a:ext uri="{FF2B5EF4-FFF2-40B4-BE49-F238E27FC236}">
                <a16:creationId xmlns:a16="http://schemas.microsoft.com/office/drawing/2014/main" id="{47D56DA2-8012-4298-BC93-7C48460CC9E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3717032"/>
            <a:ext cx="4351340" cy="2592288"/>
          </a:xfrm>
        </p:spPr>
      </p:pic>
      <p:pic>
        <p:nvPicPr>
          <p:cNvPr id="9" name="图片 8">
            <a:extLst>
              <a:ext uri="{FF2B5EF4-FFF2-40B4-BE49-F238E27FC236}">
                <a16:creationId xmlns:a16="http://schemas.microsoft.com/office/drawing/2014/main" id="{B126A717-2E70-4487-868A-63AED61AB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700" y="3717032"/>
            <a:ext cx="4018364" cy="2592288"/>
          </a:xfrm>
          <a:prstGeom prst="rect">
            <a:avLst/>
          </a:prstGeom>
        </p:spPr>
      </p:pic>
      <p:sp>
        <p:nvSpPr>
          <p:cNvPr id="10" name="文本框 9">
            <a:extLst>
              <a:ext uri="{FF2B5EF4-FFF2-40B4-BE49-F238E27FC236}">
                <a16:creationId xmlns:a16="http://schemas.microsoft.com/office/drawing/2014/main" id="{B59670CF-96E3-446C-814E-792EC77F75E6}"/>
              </a:ext>
            </a:extLst>
          </p:cNvPr>
          <p:cNvSpPr txBox="1"/>
          <p:nvPr/>
        </p:nvSpPr>
        <p:spPr>
          <a:xfrm>
            <a:off x="603302" y="1772816"/>
            <a:ext cx="6560985" cy="923330"/>
          </a:xfrm>
          <a:prstGeom prst="rect">
            <a:avLst/>
          </a:prstGeom>
          <a:noFill/>
        </p:spPr>
        <p:txBody>
          <a:bodyPr wrap="square" rtlCol="0">
            <a:spAutoFit/>
          </a:bodyPr>
          <a:lstStyle/>
          <a:p>
            <a:r>
              <a:rPr lang="zh-CN" altLang="en-US" dirty="0"/>
              <a:t>西藏科协组织全区科普信息员进行科普信息平台及“科普盒子”终端培训，他们就象一粒粒知识传播的种子，把科普信息带到每一个乡村。</a:t>
            </a:r>
          </a:p>
        </p:txBody>
      </p:sp>
    </p:spTree>
    <p:extLst>
      <p:ext uri="{BB962C8B-B14F-4D97-AF65-F5344CB8AC3E}">
        <p14:creationId xmlns:p14="http://schemas.microsoft.com/office/powerpoint/2010/main" val="20621007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p:cNvSpPr>
          <p:nvPr>
            <p:ph type="title"/>
          </p:nvPr>
        </p:nvSpPr>
        <p:spPr>
          <a:ln/>
        </p:spPr>
        <p:txBody>
          <a:bodyPr vert="horz" wrap="square" lIns="91440" tIns="45720" rIns="91440" bIns="45720" anchor="ctr"/>
          <a:lstStyle/>
          <a:p>
            <a:pPr eaLnBrk="1" hangingPunct="1"/>
            <a:r>
              <a:rPr lang="zh-CN" altLang="en-US" dirty="0"/>
              <a:t>公司简介</a:t>
            </a:r>
          </a:p>
        </p:txBody>
      </p:sp>
      <p:sp>
        <p:nvSpPr>
          <p:cNvPr id="11266" name="圆角矩形 9"/>
          <p:cNvSpPr/>
          <p:nvPr/>
        </p:nvSpPr>
        <p:spPr>
          <a:xfrm>
            <a:off x="876300" y="1403350"/>
            <a:ext cx="7343775" cy="5181600"/>
          </a:xfrm>
          <a:prstGeom prst="roundRect">
            <a:avLst>
              <a:gd name="adj" fmla="val 16667"/>
            </a:avLst>
          </a:prstGeom>
          <a:solidFill>
            <a:srgbClr val="CE5200"/>
          </a:solidFill>
          <a:ln w="12700" cap="flat" cmpd="sng">
            <a:solidFill>
              <a:srgbClr val="42719B"/>
            </a:solidFill>
            <a:prstDash val="solid"/>
            <a:miter/>
            <a:headEnd type="none" w="med" len="med"/>
            <a:tailEnd type="none" w="med" len="med"/>
          </a:ln>
        </p:spPr>
        <p:txBody>
          <a:bodyPr anchor="ctr"/>
          <a:lstStyle/>
          <a:p>
            <a:r>
              <a:rPr lang="zh-CN" altLang="en-US" sz="17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深圳市即讯科技有限公司(Jetcent Technology Co.,Ltd.)成立于2011年，是一家集多屏互动、安卓系统、浏览器技术、流媒体技术与移动互联技术，并致力于智慧酒店、网络机顶盒等方面的软硬件开发的高科技IT研发公司 。</a:t>
            </a:r>
          </a:p>
          <a:p>
            <a:endParaRPr lang="zh-CN" altLang="en-US" sz="17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7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业务范围包括：多屏互动系统、远程控制系统、即时通讯系统、移动监控系统软件开发、机顶盒、手机/平板产品开发，嵌入式软件开发、电视系统应用软件定制、Android应用软件定制、iphone/IPAD应用软件定制业务等。 </a:t>
            </a:r>
          </a:p>
          <a:p>
            <a:endParaRPr lang="zh-CN" altLang="en-US" sz="17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7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公司汇聚了一大批朝气蓬勃的国内外IT高级人才，具有丰富的软件开发、系统集成等经验。无论在技术上还是在观念上，始终紧跟时代的发展步伐，开发出许多优秀的软硬件产品。 </a:t>
            </a:r>
          </a:p>
          <a:p>
            <a:endParaRPr lang="zh-CN" altLang="en-US" sz="17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7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主要产品包括：科普</a:t>
            </a:r>
            <a:r>
              <a:rPr lang="en-US" altLang="zh-CN" sz="17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e</a:t>
            </a:r>
            <a:r>
              <a:rPr lang="zh-CN" altLang="en-US" sz="17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站、云精灵系列网络电视盒、Smart Hotel（智慧酒店系统）、3D影院终端播放系统、智能音响、传媒广告管理系统、即讯多屏互动系统、Remote3c远程控制与监控平台系统、嵌入式浏览器、网络电视系统等。</a:t>
            </a:r>
          </a:p>
        </p:txBody>
      </p:sp>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C:\Users\long\Desktop\新建文件夹 (2)\新建文件夹 (3)\device-2019-06-20-142902.pngdevice-2019-06-20-142902">
            <a:extLst>
              <a:ext uri="{FF2B5EF4-FFF2-40B4-BE49-F238E27FC236}">
                <a16:creationId xmlns:a16="http://schemas.microsoft.com/office/drawing/2014/main" id="{6687A4C6-5023-484F-A953-2130B4B610BC}"/>
              </a:ext>
            </a:extLst>
          </p:cNvPr>
          <p:cNvPicPr>
            <a:picLocks noGrp="1" noChangeAspect="1"/>
          </p:cNvPicPr>
          <p:nvPr>
            <p:ph idx="1"/>
          </p:nvPr>
        </p:nvPicPr>
        <p:blipFill>
          <a:blip r:embed="rId2"/>
          <a:srcRect t="2" b="2"/>
          <a:stretch>
            <a:fillRect/>
          </a:stretch>
        </p:blipFill>
        <p:spPr>
          <a:xfrm>
            <a:off x="3787701" y="2060848"/>
            <a:ext cx="5248795" cy="2952328"/>
          </a:xfrm>
          <a:ln/>
        </p:spPr>
      </p:pic>
      <p:sp>
        <p:nvSpPr>
          <p:cNvPr id="5" name="标题 1">
            <a:extLst>
              <a:ext uri="{FF2B5EF4-FFF2-40B4-BE49-F238E27FC236}">
                <a16:creationId xmlns:a16="http://schemas.microsoft.com/office/drawing/2014/main" id="{92FF49AB-4E53-4385-98D2-90868D23F0BF}"/>
              </a:ext>
            </a:extLst>
          </p:cNvPr>
          <p:cNvSpPr>
            <a:spLocks noGrp="1"/>
          </p:cNvSpPr>
          <p:nvPr>
            <p:ph type="title"/>
          </p:nvPr>
        </p:nvSpPr>
        <p:spPr>
          <a:xfrm>
            <a:off x="628650" y="365125"/>
            <a:ext cx="7886700" cy="1325563"/>
          </a:xfrm>
          <a:ln/>
        </p:spPr>
        <p:txBody>
          <a:bodyPr anchor="ctr"/>
          <a:lstStyle/>
          <a:p>
            <a:r>
              <a:rPr lang="zh-CN" altLang="en-US" sz="3200" dirty="0"/>
              <a:t>科普盒子终端软件建设目标</a:t>
            </a:r>
          </a:p>
        </p:txBody>
      </p:sp>
      <p:sp>
        <p:nvSpPr>
          <p:cNvPr id="7" name="文本框 6">
            <a:extLst>
              <a:ext uri="{FF2B5EF4-FFF2-40B4-BE49-F238E27FC236}">
                <a16:creationId xmlns:a16="http://schemas.microsoft.com/office/drawing/2014/main" id="{CCD55BB5-39CD-462A-9FCD-085B465DA718}"/>
              </a:ext>
            </a:extLst>
          </p:cNvPr>
          <p:cNvSpPr txBox="1"/>
          <p:nvPr/>
        </p:nvSpPr>
        <p:spPr>
          <a:xfrm>
            <a:off x="107504" y="1690688"/>
            <a:ext cx="3600400" cy="4616648"/>
          </a:xfrm>
          <a:prstGeom prst="rect">
            <a:avLst/>
          </a:prstGeom>
          <a:noFill/>
        </p:spPr>
        <p:txBody>
          <a:bodyPr wrap="square" rtlCol="0">
            <a:spAutoFit/>
          </a:bodyPr>
          <a:lstStyle/>
          <a:p>
            <a:r>
              <a:rPr lang="zh-CN" altLang="en-US" sz="1400" dirty="0"/>
              <a:t>在具备互联网接入条件的社区和乡村，只需将“科普盒子”与已有的电视机连接，开机后自动显示与西藏科普相关的宣传画面，并在网络连接后自动显示“科普中国</a:t>
            </a:r>
            <a:r>
              <a:rPr lang="en-US" altLang="zh-CN" sz="1400" dirty="0"/>
              <a:t>.</a:t>
            </a:r>
            <a:r>
              <a:rPr lang="zh-CN" altLang="en-US" sz="1400" dirty="0"/>
              <a:t>西藏”网站中最新的科普视频、科普图书、互动游戏等内容，供基层宣讲、培训学习使用。</a:t>
            </a:r>
          </a:p>
          <a:p>
            <a:r>
              <a:rPr lang="zh-CN" altLang="en-US" sz="1400" dirty="0"/>
              <a:t>在不具备互联网接入条件的乡村，只需将安装了科普资源包的存储卡</a:t>
            </a:r>
            <a:r>
              <a:rPr lang="en-US" altLang="zh-CN" sz="1400" dirty="0"/>
              <a:t>/U</a:t>
            </a:r>
            <a:r>
              <a:rPr lang="zh-CN" altLang="en-US" sz="1400" dirty="0"/>
              <a:t>盘插入到“科普盒子”中，即可通过智能电视浏览使用科普资源包中的视频、图书、信息内容。</a:t>
            </a:r>
          </a:p>
          <a:p>
            <a:r>
              <a:rPr lang="zh-CN" altLang="en-US" sz="1400" dirty="0"/>
              <a:t>除开科普相关的功能和内容，还可通过盒子本身内置的网络电视功能，通过网络进行电视节目的直播、点播观看，丰富基层社区和乡村的文化生活。</a:t>
            </a:r>
          </a:p>
          <a:p>
            <a:r>
              <a:rPr lang="zh-CN" altLang="en-US" sz="1400" dirty="0"/>
              <a:t>藏汉双语的“科普盒子”可以充分利用基层社区和乡村已有的智能电视和网络接入等设施条件，具有成本低廉、安装方便（即插即用）、使用简单（遥控器操作）、适应性强（可通过有线</a:t>
            </a:r>
            <a:r>
              <a:rPr lang="en-US" altLang="zh-CN" sz="1400" dirty="0"/>
              <a:t>/</a:t>
            </a:r>
            <a:r>
              <a:rPr lang="zh-CN" altLang="en-US" sz="1400" dirty="0"/>
              <a:t>无线</a:t>
            </a:r>
            <a:r>
              <a:rPr lang="en-US" altLang="zh-CN" sz="1400" dirty="0"/>
              <a:t>/</a:t>
            </a:r>
            <a:r>
              <a:rPr lang="zh-CN" altLang="en-US" sz="1400" dirty="0"/>
              <a:t>插卡等多种方式进行使用）的特点，可成为基层科普宣传和信息服务的有效工具。</a:t>
            </a:r>
          </a:p>
        </p:txBody>
      </p:sp>
    </p:spTree>
    <p:extLst>
      <p:ext uri="{BB962C8B-B14F-4D97-AF65-F5344CB8AC3E}">
        <p14:creationId xmlns:p14="http://schemas.microsoft.com/office/powerpoint/2010/main" val="16598502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9BEDFB00-FB2C-4D72-BB4B-729FDF736584}"/>
              </a:ext>
            </a:extLst>
          </p:cNvPr>
          <p:cNvSpPr>
            <a:spLocks noGrp="1"/>
          </p:cNvSpPr>
          <p:nvPr>
            <p:ph type="title"/>
          </p:nvPr>
        </p:nvSpPr>
        <p:spPr>
          <a:xfrm>
            <a:off x="628650" y="365125"/>
            <a:ext cx="7886700" cy="1325563"/>
          </a:xfrm>
          <a:ln/>
        </p:spPr>
        <p:txBody>
          <a:bodyPr anchor="ctr"/>
          <a:lstStyle/>
          <a:p>
            <a:r>
              <a:rPr lang="zh-CN" altLang="en-US" sz="3200"/>
              <a:t>科普盒子终端软件建设内容</a:t>
            </a:r>
            <a:endParaRPr lang="zh-CN" altLang="en-US" sz="3200" dirty="0"/>
          </a:p>
        </p:txBody>
      </p:sp>
      <p:sp>
        <p:nvSpPr>
          <p:cNvPr id="8" name="文本框 7">
            <a:extLst>
              <a:ext uri="{FF2B5EF4-FFF2-40B4-BE49-F238E27FC236}">
                <a16:creationId xmlns:a16="http://schemas.microsoft.com/office/drawing/2014/main" id="{245E3E11-D669-42BE-85C3-D9D7B908E716}"/>
              </a:ext>
            </a:extLst>
          </p:cNvPr>
          <p:cNvSpPr txBox="1"/>
          <p:nvPr/>
        </p:nvSpPr>
        <p:spPr>
          <a:xfrm>
            <a:off x="755576" y="1412776"/>
            <a:ext cx="7128792" cy="1754326"/>
          </a:xfrm>
          <a:prstGeom prst="rect">
            <a:avLst/>
          </a:prstGeom>
          <a:noFill/>
        </p:spPr>
        <p:txBody>
          <a:bodyPr wrap="square" rtlCol="0">
            <a:spAutoFit/>
          </a:bodyPr>
          <a:lstStyle/>
          <a:p>
            <a:r>
              <a:rPr lang="zh-CN" altLang="en-US"/>
              <a:t>藏汉双语的网络“科普盒子”终端软件是针对西藏人民的科普需求，开发的一套科普知识传播系统，主要依托于西藏自治区科学技术协会现有的科普内容资源，采用互联网技术对有关农牧技术、健康医疗、文化艺术、安全教育、生态环保、生活常识、前沿科技、科学原理、百科知识等内容进行整合，将它们以文章、视频、动画、图书、音频、报刊、漫画等方式在电视机上供用户查阅及播放。</a:t>
            </a:r>
            <a:endParaRPr lang="zh-CN" altLang="en-US" dirty="0"/>
          </a:p>
        </p:txBody>
      </p:sp>
      <p:pic>
        <p:nvPicPr>
          <p:cNvPr id="11" name="图片 10">
            <a:extLst>
              <a:ext uri="{FF2B5EF4-FFF2-40B4-BE49-F238E27FC236}">
                <a16:creationId xmlns:a16="http://schemas.microsoft.com/office/drawing/2014/main" id="{0C9B732F-BCC6-4ACE-B4EC-21D35457C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3167102"/>
            <a:ext cx="6264696" cy="3523891"/>
          </a:xfrm>
          <a:prstGeom prst="rect">
            <a:avLst/>
          </a:prstGeom>
        </p:spPr>
      </p:pic>
    </p:spTree>
    <p:extLst>
      <p:ext uri="{BB962C8B-B14F-4D97-AF65-F5344CB8AC3E}">
        <p14:creationId xmlns:p14="http://schemas.microsoft.com/office/powerpoint/2010/main" val="40336310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
          <p:cNvSpPr>
            <a:spLocks noGrp="1"/>
          </p:cNvSpPr>
          <p:nvPr>
            <p:ph type="title"/>
          </p:nvPr>
        </p:nvSpPr>
        <p:spPr>
          <a:ln/>
        </p:spPr>
        <p:txBody>
          <a:bodyPr anchor="ctr"/>
          <a:lstStyle/>
          <a:p>
            <a:pPr algn="l">
              <a:buClrTx/>
              <a:buSzTx/>
              <a:buFontTx/>
            </a:pPr>
            <a:r>
              <a:rPr lang="zh-CN" altLang="en-US"/>
              <a:t>案例展示-科普信息</a:t>
            </a:r>
          </a:p>
        </p:txBody>
      </p:sp>
      <p:pic>
        <p:nvPicPr>
          <p:cNvPr id="22530" name="内容占位符 3" descr="C:\Users\long\Desktop\新建文件夹 (2)\新建文件夹 (3)\device-2019-06-20-142957.pngdevice-2019-06-20-142957"/>
          <p:cNvPicPr>
            <a:picLocks noGrp="1" noChangeAspect="1"/>
          </p:cNvPicPr>
          <p:nvPr>
            <p:ph idx="1"/>
          </p:nvPr>
        </p:nvPicPr>
        <p:blipFill>
          <a:blip r:embed="rId2"/>
          <a:srcRect t="2" b="2"/>
          <a:stretch>
            <a:fillRect/>
          </a:stretch>
        </p:blipFill>
        <p:spPr>
          <a:xfrm>
            <a:off x="180975" y="1339850"/>
            <a:ext cx="5991225" cy="3370263"/>
          </a:xfrm>
          <a:ln/>
        </p:spPr>
      </p:pic>
      <p:pic>
        <p:nvPicPr>
          <p:cNvPr id="5" name="内容占位符 3" descr="C:\Users\long\Desktop\新建文件夹 (2)\新建文件夹 (3)\device-2019-06-20-160144.pngdevice-2019-06-20-160144"/>
          <p:cNvPicPr>
            <a:picLocks noGrp="1" noChangeAspect="1"/>
          </p:cNvPicPr>
          <p:nvPr/>
        </p:nvPicPr>
        <p:blipFill>
          <a:blip r:embed="rId3"/>
          <a:srcRect l="12" r="12"/>
          <a:stretch>
            <a:fillRect/>
          </a:stretch>
        </p:blipFill>
        <p:spPr>
          <a:xfrm>
            <a:off x="2628900" y="3049588"/>
            <a:ext cx="6289675" cy="3538537"/>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标题 1"/>
          <p:cNvSpPr>
            <a:spLocks noGrp="1"/>
          </p:cNvSpPr>
          <p:nvPr>
            <p:ph type="title"/>
          </p:nvPr>
        </p:nvSpPr>
        <p:spPr>
          <a:ln/>
        </p:spPr>
        <p:txBody>
          <a:bodyPr anchor="ctr"/>
          <a:lstStyle/>
          <a:p>
            <a:r>
              <a:rPr lang="zh-CN" altLang="en-US"/>
              <a:t>案例展示</a:t>
            </a:r>
            <a:r>
              <a:rPr lang="en-US" altLang="zh-CN"/>
              <a:t>-</a:t>
            </a:r>
            <a:r>
              <a:rPr lang="zh-CN" altLang="en-US"/>
              <a:t>科普图书</a:t>
            </a:r>
          </a:p>
        </p:txBody>
      </p:sp>
      <p:pic>
        <p:nvPicPr>
          <p:cNvPr id="22530" name="内容占位符 3" descr="C:\Users\long\Desktop\新建文件夹 (2)\新建文件夹 (3)\device-2019-06-20-143054.pngdevice-2019-06-20-143054"/>
          <p:cNvPicPr>
            <a:picLocks noGrp="1" noChangeAspect="1"/>
          </p:cNvPicPr>
          <p:nvPr>
            <p:ph idx="1"/>
          </p:nvPr>
        </p:nvPicPr>
        <p:blipFill>
          <a:blip r:embed="rId2"/>
          <a:srcRect l="12" r="12"/>
          <a:stretch>
            <a:fillRect/>
          </a:stretch>
        </p:blipFill>
        <p:spPr>
          <a:xfrm>
            <a:off x="180975" y="1339850"/>
            <a:ext cx="5991225" cy="3370263"/>
          </a:xfrm>
          <a:ln/>
        </p:spPr>
      </p:pic>
      <p:pic>
        <p:nvPicPr>
          <p:cNvPr id="4" name="内容占位符 3" descr="C:\Users\long\Desktop\新建文件夹 (2)\新建文件夹 (3)\device-2019-06-20-160827.pngdevice-2019-06-20-160827"/>
          <p:cNvPicPr>
            <a:picLocks noGrp="1" noChangeAspect="1"/>
          </p:cNvPicPr>
          <p:nvPr/>
        </p:nvPicPr>
        <p:blipFill>
          <a:blip r:embed="rId3"/>
          <a:srcRect l="12" r="12"/>
          <a:stretch>
            <a:fillRect/>
          </a:stretch>
        </p:blipFill>
        <p:spPr>
          <a:xfrm>
            <a:off x="2930525" y="3254375"/>
            <a:ext cx="5991225" cy="337185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ppt_x</p:attrName>
                                        </p:attrNameLst>
                                      </p:cBhvr>
                                      <p:tavLst>
                                        <p:tav tm="0">
                                          <p:val>
                                            <p:strVal val="#ppt_x"/>
                                          </p:val>
                                        </p:tav>
                                        <p:tav tm="100000">
                                          <p:val>
                                            <p:strVal val="#ppt_x"/>
                                          </p:val>
                                        </p:tav>
                                      </p:tavLst>
                                    </p:anim>
                                    <p:anim calcmode="lin" valueType="num">
                                      <p:cBhvr>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标题 4"/>
          <p:cNvSpPr>
            <a:spLocks noGrp="1"/>
          </p:cNvSpPr>
          <p:nvPr>
            <p:ph type="title"/>
          </p:nvPr>
        </p:nvSpPr>
        <p:spPr>
          <a:ln/>
        </p:spPr>
        <p:txBody>
          <a:bodyPr vert="horz" wrap="square" lIns="91440" tIns="45720" rIns="91440" bIns="45720" anchor="ctr"/>
          <a:lstStyle/>
          <a:p>
            <a:pPr eaLnBrk="1" hangingPunct="1"/>
            <a:r>
              <a:rPr lang="zh-CN" altLang="en-US" dirty="0"/>
              <a:t>合作共赢，共创未来</a:t>
            </a:r>
          </a:p>
        </p:txBody>
      </p:sp>
      <p:sp>
        <p:nvSpPr>
          <p:cNvPr id="27650" name="Text Box 3"/>
          <p:cNvSpPr txBox="1"/>
          <p:nvPr/>
        </p:nvSpPr>
        <p:spPr>
          <a:xfrm>
            <a:off x="1017588" y="3587750"/>
            <a:ext cx="6823075" cy="1014413"/>
          </a:xfrm>
          <a:prstGeom prst="rect">
            <a:avLst/>
          </a:prstGeom>
          <a:noFill/>
          <a:ln w="9525">
            <a:noFill/>
          </a:ln>
        </p:spPr>
        <p:txBody>
          <a:bodyPr anchor="t"/>
          <a:lstStyle/>
          <a:p>
            <a:r>
              <a:rPr lang="zh-CN" altLang="en-US" sz="6000" b="1" dirty="0">
                <a:solidFill>
                  <a:srgbClr val="FD5A01"/>
                </a:solidFill>
                <a:latin typeface="Arial" panose="020B0604020202020204" pitchFamily="34" charset="0"/>
                <a:ea typeface="微软雅黑" panose="020B0503020204020204" pitchFamily="34" charset="-122"/>
              </a:rPr>
              <a:t>真诚期待与您合作！</a:t>
            </a:r>
          </a:p>
        </p:txBody>
      </p:sp>
      <p:sp>
        <p:nvSpPr>
          <p:cNvPr id="27651" name="Text Box 4"/>
          <p:cNvSpPr txBox="1"/>
          <p:nvPr/>
        </p:nvSpPr>
        <p:spPr>
          <a:xfrm>
            <a:off x="2289175" y="2070100"/>
            <a:ext cx="4565650" cy="1014413"/>
          </a:xfrm>
          <a:prstGeom prst="rect">
            <a:avLst/>
          </a:prstGeom>
          <a:noFill/>
          <a:ln w="9525">
            <a:noFill/>
          </a:ln>
        </p:spPr>
        <p:txBody>
          <a:bodyPr anchor="t"/>
          <a:lstStyle/>
          <a:p>
            <a:r>
              <a:rPr lang="zh-CN" altLang="en-US" sz="6000" dirty="0">
                <a:latin typeface="微软雅黑" panose="020B0503020204020204" pitchFamily="34" charset="-122"/>
                <a:ea typeface="微软雅黑" panose="020B0503020204020204" pitchFamily="34" charset="-122"/>
              </a:rPr>
              <a:t>谢谢观看！</a:t>
            </a:r>
            <a:r>
              <a:rPr lang="zh-CN" altLang="en-US" sz="6000" dirty="0">
                <a:latin typeface="微软简魏碑" pitchFamily="2" charset="-122"/>
                <a:ea typeface="微软简魏碑" pitchFamily="2" charset="-122"/>
              </a:rPr>
              <a:t>  </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平行四边形 18"/>
          <p:cNvSpPr/>
          <p:nvPr>
            <p:custDataLst>
              <p:tags r:id="rId2"/>
            </p:custDataLst>
          </p:nvPr>
        </p:nvSpPr>
        <p:spPr bwMode="auto">
          <a:xfrm>
            <a:off x="1929765" y="1790700"/>
            <a:ext cx="3299460" cy="446405"/>
          </a:xfrm>
          <a:prstGeom prst="parallelogram">
            <a:avLst/>
          </a:prstGeom>
          <a:noFill/>
          <a:ln w="12700" cap="flat" cmpd="sng" algn="ctr">
            <a:solidFill>
              <a:srgbClr val="000000">
                <a:lumMod val="75000"/>
                <a:lumOff val="25000"/>
              </a:srgbClr>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nSpc>
                <a:spcPct val="120000"/>
              </a:lnSpc>
            </a:pPr>
            <a:endParaRPr lang="en-US" altLang="zh-CN" sz="825" dirty="0">
              <a:ea typeface="微软雅黑" panose="020B0503020204020204" pitchFamily="34" charset="-122"/>
            </a:endParaRPr>
          </a:p>
        </p:txBody>
      </p:sp>
      <p:sp>
        <p:nvSpPr>
          <p:cNvPr id="18" name="平行四边形 17"/>
          <p:cNvSpPr/>
          <p:nvPr>
            <p:custDataLst>
              <p:tags r:id="rId3"/>
            </p:custDataLst>
          </p:nvPr>
        </p:nvSpPr>
        <p:spPr bwMode="auto">
          <a:xfrm>
            <a:off x="1398270" y="1790700"/>
            <a:ext cx="789305" cy="446405"/>
          </a:xfrm>
          <a:prstGeom prst="parallelogram">
            <a:avLst/>
          </a:prstGeom>
          <a:solidFill>
            <a:srgbClr val="63B3C3"/>
          </a:solidFill>
          <a:ln w="12700" cap="flat" cmpd="sng" algn="ctr">
            <a:solidFill>
              <a:srgbClr val="63B3C3"/>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gn="ctr"/>
            <a:r>
              <a:rPr lang="en-US" altLang="zh-CN" sz="1500" dirty="0">
                <a:solidFill>
                  <a:sysClr val="window" lastClr="FFFFFF">
                    <a:lumMod val="100000"/>
                  </a:sysClr>
                </a:solidFill>
                <a:latin typeface="Arial" panose="020B0604020202020204" pitchFamily="34" charset="0"/>
                <a:ea typeface="微软雅黑" panose="020B0503020204020204" pitchFamily="34" charset="-122"/>
                <a:cs typeface="Arial" panose="020B0604020202020204" pitchFamily="34" charset="0"/>
              </a:rPr>
              <a:t>01</a:t>
            </a:r>
          </a:p>
        </p:txBody>
      </p:sp>
      <p:sp>
        <p:nvSpPr>
          <p:cNvPr id="17" name="平行四边形 16"/>
          <p:cNvSpPr/>
          <p:nvPr>
            <p:custDataLst>
              <p:tags r:id="rId4"/>
            </p:custDataLst>
          </p:nvPr>
        </p:nvSpPr>
        <p:spPr bwMode="auto">
          <a:xfrm>
            <a:off x="2433320" y="2357120"/>
            <a:ext cx="3299460" cy="446405"/>
          </a:xfrm>
          <a:prstGeom prst="parallelogram">
            <a:avLst/>
          </a:prstGeom>
          <a:noFill/>
          <a:ln w="12700" cap="flat" cmpd="sng" algn="ctr">
            <a:solidFill>
              <a:srgbClr val="000000">
                <a:lumMod val="75000"/>
                <a:lumOff val="25000"/>
              </a:srgbClr>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nSpc>
                <a:spcPct val="120000"/>
              </a:lnSpc>
            </a:pPr>
            <a:endParaRPr lang="en-US" altLang="zh-CN" sz="825" dirty="0">
              <a:ea typeface="微软雅黑" panose="020B0503020204020204" pitchFamily="34" charset="-122"/>
            </a:endParaRPr>
          </a:p>
        </p:txBody>
      </p:sp>
      <p:sp>
        <p:nvSpPr>
          <p:cNvPr id="16" name="平行四边形 15"/>
          <p:cNvSpPr/>
          <p:nvPr>
            <p:custDataLst>
              <p:tags r:id="rId5"/>
            </p:custDataLst>
          </p:nvPr>
        </p:nvSpPr>
        <p:spPr bwMode="auto">
          <a:xfrm>
            <a:off x="1901825" y="2357120"/>
            <a:ext cx="789305" cy="446405"/>
          </a:xfrm>
          <a:prstGeom prst="parallelogram">
            <a:avLst/>
          </a:prstGeom>
          <a:solidFill>
            <a:srgbClr val="63B3C3"/>
          </a:solidFill>
          <a:ln w="12700" cap="flat" cmpd="sng" algn="ctr">
            <a:solidFill>
              <a:srgbClr val="63B3C3"/>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gn="ctr"/>
            <a:r>
              <a:rPr lang="en-US" altLang="zh-CN" sz="1500" dirty="0">
                <a:solidFill>
                  <a:sysClr val="window" lastClr="FFFFFF">
                    <a:lumMod val="100000"/>
                  </a:sysClr>
                </a:solidFill>
                <a:latin typeface="Arial" panose="020B0604020202020204" pitchFamily="34" charset="0"/>
                <a:ea typeface="微软雅黑" panose="020B0503020204020204" pitchFamily="34" charset="-122"/>
                <a:cs typeface="Arial" panose="020B0604020202020204" pitchFamily="34" charset="0"/>
              </a:rPr>
              <a:t>02</a:t>
            </a:r>
          </a:p>
        </p:txBody>
      </p:sp>
      <p:sp>
        <p:nvSpPr>
          <p:cNvPr id="15" name="平行四边形 14"/>
          <p:cNvSpPr/>
          <p:nvPr>
            <p:custDataLst>
              <p:tags r:id="rId6"/>
            </p:custDataLst>
          </p:nvPr>
        </p:nvSpPr>
        <p:spPr bwMode="auto">
          <a:xfrm>
            <a:off x="2936240" y="2922905"/>
            <a:ext cx="3299460" cy="446405"/>
          </a:xfrm>
          <a:prstGeom prst="parallelogram">
            <a:avLst/>
          </a:prstGeom>
          <a:noFill/>
          <a:ln w="12700" cap="flat" cmpd="sng" algn="ctr">
            <a:solidFill>
              <a:srgbClr val="000000">
                <a:lumMod val="75000"/>
                <a:lumOff val="25000"/>
              </a:srgbClr>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nSpc>
                <a:spcPct val="120000"/>
              </a:lnSpc>
            </a:pPr>
            <a:endParaRPr lang="en-US" altLang="zh-CN" sz="825" dirty="0">
              <a:ea typeface="微软雅黑" panose="020B0503020204020204" pitchFamily="34" charset="-122"/>
            </a:endParaRPr>
          </a:p>
        </p:txBody>
      </p:sp>
      <p:sp>
        <p:nvSpPr>
          <p:cNvPr id="14" name="平行四边形 13"/>
          <p:cNvSpPr/>
          <p:nvPr>
            <p:custDataLst>
              <p:tags r:id="rId7"/>
            </p:custDataLst>
          </p:nvPr>
        </p:nvSpPr>
        <p:spPr bwMode="auto">
          <a:xfrm>
            <a:off x="2405380" y="2922905"/>
            <a:ext cx="789305" cy="446405"/>
          </a:xfrm>
          <a:prstGeom prst="parallelogram">
            <a:avLst/>
          </a:prstGeom>
          <a:solidFill>
            <a:srgbClr val="63B3C3"/>
          </a:solidFill>
          <a:ln w="12700" cap="flat" cmpd="sng" algn="ctr">
            <a:solidFill>
              <a:srgbClr val="63B3C3"/>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gn="ctr"/>
            <a:r>
              <a:rPr lang="en-US" altLang="zh-CN" sz="1500">
                <a:solidFill>
                  <a:sysClr val="window" lastClr="FFFFFF">
                    <a:lumMod val="100000"/>
                  </a:sysClr>
                </a:solidFill>
                <a:latin typeface="Arial" panose="020B0604020202020204" pitchFamily="34" charset="0"/>
                <a:ea typeface="微软雅黑" panose="020B0503020204020204" pitchFamily="34" charset="-122"/>
                <a:cs typeface="Arial" panose="020B0604020202020204" pitchFamily="34" charset="0"/>
              </a:rPr>
              <a:t>03</a:t>
            </a:r>
          </a:p>
        </p:txBody>
      </p:sp>
      <p:sp>
        <p:nvSpPr>
          <p:cNvPr id="13" name="平行四边形 12"/>
          <p:cNvSpPr/>
          <p:nvPr>
            <p:custDataLst>
              <p:tags r:id="rId8"/>
            </p:custDataLst>
          </p:nvPr>
        </p:nvSpPr>
        <p:spPr bwMode="auto">
          <a:xfrm>
            <a:off x="3439795" y="3489325"/>
            <a:ext cx="3299460" cy="446405"/>
          </a:xfrm>
          <a:prstGeom prst="parallelogram">
            <a:avLst/>
          </a:prstGeom>
          <a:noFill/>
          <a:ln w="12700" cap="flat" cmpd="sng" algn="ctr">
            <a:solidFill>
              <a:srgbClr val="000000">
                <a:lumMod val="75000"/>
                <a:lumOff val="25000"/>
              </a:srgbClr>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nSpc>
                <a:spcPct val="120000"/>
              </a:lnSpc>
            </a:pPr>
            <a:endParaRPr lang="en-US" altLang="zh-CN" sz="825" dirty="0">
              <a:ea typeface="微软雅黑" panose="020B0503020204020204" pitchFamily="34" charset="-122"/>
            </a:endParaRPr>
          </a:p>
        </p:txBody>
      </p:sp>
      <p:sp>
        <p:nvSpPr>
          <p:cNvPr id="12" name="平行四边形 11"/>
          <p:cNvSpPr/>
          <p:nvPr>
            <p:custDataLst>
              <p:tags r:id="rId9"/>
            </p:custDataLst>
          </p:nvPr>
        </p:nvSpPr>
        <p:spPr bwMode="auto">
          <a:xfrm>
            <a:off x="2908935" y="3489325"/>
            <a:ext cx="789305" cy="446405"/>
          </a:xfrm>
          <a:prstGeom prst="parallelogram">
            <a:avLst/>
          </a:prstGeom>
          <a:solidFill>
            <a:srgbClr val="63B3C3"/>
          </a:solidFill>
          <a:ln w="12700" cap="flat" cmpd="sng" algn="ctr">
            <a:solidFill>
              <a:srgbClr val="63B3C3"/>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gn="ctr"/>
            <a:r>
              <a:rPr lang="en-US" altLang="zh-CN" sz="1500">
                <a:solidFill>
                  <a:sysClr val="window" lastClr="FFFFFF">
                    <a:lumMod val="100000"/>
                  </a:sysClr>
                </a:solidFill>
                <a:latin typeface="Arial" panose="020B0604020202020204" pitchFamily="34" charset="0"/>
                <a:ea typeface="微软雅黑" panose="020B0503020204020204" pitchFamily="34" charset="-122"/>
                <a:cs typeface="Arial" panose="020B0604020202020204" pitchFamily="34" charset="0"/>
              </a:rPr>
              <a:t>04</a:t>
            </a:r>
          </a:p>
        </p:txBody>
      </p:sp>
      <p:sp>
        <p:nvSpPr>
          <p:cNvPr id="11" name="平行四边形 10"/>
          <p:cNvSpPr/>
          <p:nvPr>
            <p:custDataLst>
              <p:tags r:id="rId10"/>
            </p:custDataLst>
          </p:nvPr>
        </p:nvSpPr>
        <p:spPr bwMode="auto">
          <a:xfrm>
            <a:off x="3943350" y="4055110"/>
            <a:ext cx="3299460" cy="446405"/>
          </a:xfrm>
          <a:prstGeom prst="parallelogram">
            <a:avLst/>
          </a:prstGeom>
          <a:noFill/>
          <a:ln w="12700" cap="flat" cmpd="sng" algn="ctr">
            <a:solidFill>
              <a:srgbClr val="000000">
                <a:lumMod val="75000"/>
                <a:lumOff val="25000"/>
              </a:srgbClr>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nSpc>
                <a:spcPct val="120000"/>
              </a:lnSpc>
            </a:pPr>
            <a:endParaRPr lang="en-US" altLang="zh-CN" sz="825" dirty="0">
              <a:ea typeface="微软雅黑" panose="020B0503020204020204" pitchFamily="34" charset="-122"/>
            </a:endParaRPr>
          </a:p>
        </p:txBody>
      </p:sp>
      <p:sp>
        <p:nvSpPr>
          <p:cNvPr id="10" name="平行四边形 9"/>
          <p:cNvSpPr/>
          <p:nvPr>
            <p:custDataLst>
              <p:tags r:id="rId11"/>
            </p:custDataLst>
          </p:nvPr>
        </p:nvSpPr>
        <p:spPr bwMode="auto">
          <a:xfrm>
            <a:off x="3412490" y="4055110"/>
            <a:ext cx="789305" cy="446405"/>
          </a:xfrm>
          <a:prstGeom prst="parallelogram">
            <a:avLst/>
          </a:prstGeom>
          <a:solidFill>
            <a:srgbClr val="63B3C3"/>
          </a:solidFill>
          <a:ln w="12700" cap="flat" cmpd="sng" algn="ctr">
            <a:solidFill>
              <a:srgbClr val="63B3C3"/>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gn="ctr"/>
            <a:r>
              <a:rPr lang="en-US" altLang="zh-CN" sz="1500">
                <a:solidFill>
                  <a:sysClr val="window" lastClr="FFFFFF">
                    <a:lumMod val="100000"/>
                  </a:sysClr>
                </a:solidFill>
                <a:latin typeface="Arial" panose="020B0604020202020204" pitchFamily="34" charset="0"/>
                <a:ea typeface="微软雅黑" panose="020B0503020204020204" pitchFamily="34" charset="-122"/>
                <a:cs typeface="Arial" panose="020B0604020202020204" pitchFamily="34" charset="0"/>
              </a:rPr>
              <a:t>05</a:t>
            </a:r>
          </a:p>
        </p:txBody>
      </p:sp>
      <p:sp>
        <p:nvSpPr>
          <p:cNvPr id="23" name="平行四边形 22"/>
          <p:cNvSpPr/>
          <p:nvPr>
            <p:custDataLst>
              <p:tags r:id="rId12"/>
            </p:custDataLst>
          </p:nvPr>
        </p:nvSpPr>
        <p:spPr bwMode="auto">
          <a:xfrm>
            <a:off x="4446905" y="4621530"/>
            <a:ext cx="3299460" cy="446405"/>
          </a:xfrm>
          <a:prstGeom prst="parallelogram">
            <a:avLst/>
          </a:prstGeom>
          <a:noFill/>
          <a:ln w="12700" cap="flat" cmpd="sng" algn="ctr">
            <a:solidFill>
              <a:srgbClr val="000000">
                <a:lumMod val="75000"/>
                <a:lumOff val="25000"/>
              </a:srgbClr>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nSpc>
                <a:spcPct val="120000"/>
              </a:lnSpc>
            </a:pPr>
            <a:endParaRPr lang="en-US" altLang="zh-CN" sz="825" dirty="0"/>
          </a:p>
        </p:txBody>
      </p:sp>
      <p:sp>
        <p:nvSpPr>
          <p:cNvPr id="24" name="平行四边形 23"/>
          <p:cNvSpPr/>
          <p:nvPr>
            <p:custDataLst>
              <p:tags r:id="rId13"/>
            </p:custDataLst>
          </p:nvPr>
        </p:nvSpPr>
        <p:spPr bwMode="auto">
          <a:xfrm>
            <a:off x="3916045" y="4621530"/>
            <a:ext cx="789305" cy="446405"/>
          </a:xfrm>
          <a:prstGeom prst="parallelogram">
            <a:avLst/>
          </a:prstGeom>
          <a:solidFill>
            <a:srgbClr val="63B3C3"/>
          </a:solidFill>
          <a:ln w="12700" cap="flat" cmpd="sng" algn="ctr">
            <a:solidFill>
              <a:srgbClr val="63B3C3"/>
            </a:solidFill>
            <a:prstDash val="solid"/>
            <a:round/>
            <a:headEnd type="none" w="med" len="med"/>
            <a:tailEnd type="none" w="med" len="med"/>
          </a:ln>
        </p:spPr>
        <p:txBody>
          <a:bodyPr rot="0" spcFirstLastPara="0" vert="horz" wrap="square" lIns="68580" tIns="34290" rIns="68580" bIns="34290" anchor="ctr" anchorCtr="1" forceAA="0" compatLnSpc="1">
            <a:normAutofit/>
          </a:bodyPr>
          <a:lstStyle/>
          <a:p>
            <a:pPr algn="ctr"/>
            <a:r>
              <a:rPr lang="en-US" altLang="zh-CN" sz="1500" dirty="0">
                <a:solidFill>
                  <a:sysClr val="window" lastClr="FFFFFF">
                    <a:lumMod val="100000"/>
                  </a:sysClr>
                </a:solidFill>
                <a:latin typeface="Arial" panose="020B0604020202020204" pitchFamily="34" charset="0"/>
                <a:ea typeface="微软雅黑" panose="020B0503020204020204" pitchFamily="34" charset="-122"/>
                <a:cs typeface="Arial" panose="020B0604020202020204" pitchFamily="34" charset="0"/>
              </a:rPr>
              <a:t>06</a:t>
            </a:r>
          </a:p>
        </p:txBody>
      </p:sp>
      <p:sp>
        <p:nvSpPr>
          <p:cNvPr id="21" name="文本框 20"/>
          <p:cNvSpPr txBox="1"/>
          <p:nvPr>
            <p:custDataLst>
              <p:tags r:id="rId14"/>
            </p:custDataLst>
          </p:nvPr>
        </p:nvSpPr>
        <p:spPr>
          <a:xfrm>
            <a:off x="2414905" y="1884680"/>
            <a:ext cx="2552700" cy="255905"/>
          </a:xfrm>
          <a:prstGeom prst="rect">
            <a:avLst/>
          </a:prstGeom>
          <a:noFill/>
        </p:spPr>
        <p:txBody>
          <a:bodyPr wrap="square" lIns="67500" tIns="35100" rIns="67500" bIns="35100" rtlCol="0" anchor="ctr" anchorCtr="0">
            <a:normAutofit lnSpcReduction="10000"/>
          </a:bodyPr>
          <a:lstStyle/>
          <a:p>
            <a:pPr marL="0" lvl="0" indent="0" algn="l">
              <a:lnSpc>
                <a:spcPct val="130000"/>
              </a:lnSpc>
              <a:spcBef>
                <a:spcPts val="0"/>
              </a:spcBef>
              <a:spcAft>
                <a:spcPts val="0"/>
              </a:spcAft>
              <a:buSzPct val="100000"/>
            </a:pPr>
            <a:r>
              <a:rPr lang="zh-CN" altLang="en-US" sz="1050" spc="150" normalizeH="0" baseline="0">
                <a:latin typeface="微软雅黑" panose="020B0503020204020204" pitchFamily="34" charset="-122"/>
                <a:ea typeface="微软雅黑" panose="020B0503020204020204" pitchFamily="34" charset="-122"/>
                <a:cs typeface="+mn-ea"/>
                <a:sym typeface="微软雅黑" panose="020B0503020204020204" pitchFamily="34" charset="-122"/>
              </a:rPr>
              <a:t>项目背景</a:t>
            </a:r>
          </a:p>
        </p:txBody>
      </p:sp>
      <p:sp>
        <p:nvSpPr>
          <p:cNvPr id="22" name="文本框 21"/>
          <p:cNvSpPr txBox="1"/>
          <p:nvPr>
            <p:custDataLst>
              <p:tags r:id="rId15"/>
            </p:custDataLst>
          </p:nvPr>
        </p:nvSpPr>
        <p:spPr>
          <a:xfrm>
            <a:off x="2868295" y="2452370"/>
            <a:ext cx="2552700" cy="255905"/>
          </a:xfrm>
          <a:prstGeom prst="rect">
            <a:avLst/>
          </a:prstGeom>
          <a:noFill/>
        </p:spPr>
        <p:txBody>
          <a:bodyPr wrap="square" lIns="67500" tIns="35100" rIns="67500" bIns="35100" rtlCol="0" anchor="ctr" anchorCtr="0">
            <a:normAutofit lnSpcReduction="10000"/>
          </a:bodyPr>
          <a:lstStyle/>
          <a:p>
            <a:pPr marL="0" lvl="0" indent="0" algn="l">
              <a:lnSpc>
                <a:spcPct val="130000"/>
              </a:lnSpc>
              <a:spcBef>
                <a:spcPts val="0"/>
              </a:spcBef>
              <a:spcAft>
                <a:spcPts val="0"/>
              </a:spcAft>
              <a:buSzPct val="100000"/>
            </a:pPr>
            <a:r>
              <a:rPr lang="zh-CN" altLang="en-US" sz="1050" spc="150" normalizeH="0" baseline="0">
                <a:latin typeface="微软雅黑" panose="020B0503020204020204" pitchFamily="34" charset="-122"/>
                <a:ea typeface="微软雅黑" panose="020B0503020204020204" pitchFamily="34" charset="-122"/>
                <a:cs typeface="+mn-ea"/>
                <a:sym typeface="微软雅黑" panose="020B0503020204020204" pitchFamily="34" charset="-122"/>
              </a:rPr>
              <a:t>产品优势</a:t>
            </a:r>
          </a:p>
        </p:txBody>
      </p:sp>
      <p:sp>
        <p:nvSpPr>
          <p:cNvPr id="25" name="文本框 24"/>
          <p:cNvSpPr txBox="1"/>
          <p:nvPr>
            <p:custDataLst>
              <p:tags r:id="rId16"/>
            </p:custDataLst>
          </p:nvPr>
        </p:nvSpPr>
        <p:spPr>
          <a:xfrm>
            <a:off x="3383915" y="3013075"/>
            <a:ext cx="2552700" cy="255905"/>
          </a:xfrm>
          <a:prstGeom prst="rect">
            <a:avLst/>
          </a:prstGeom>
          <a:noFill/>
        </p:spPr>
        <p:txBody>
          <a:bodyPr wrap="square" lIns="67500" tIns="35100" rIns="67500" bIns="35100" rtlCol="0" anchor="ctr" anchorCtr="0">
            <a:normAutofit lnSpcReduction="10000"/>
          </a:bodyPr>
          <a:lstStyle/>
          <a:p>
            <a:pPr marL="0" lvl="0" indent="0" algn="l">
              <a:lnSpc>
                <a:spcPct val="130000"/>
              </a:lnSpc>
              <a:spcBef>
                <a:spcPts val="0"/>
              </a:spcBef>
              <a:spcAft>
                <a:spcPts val="0"/>
              </a:spcAft>
              <a:buSzPct val="100000"/>
            </a:pPr>
            <a:r>
              <a:rPr lang="zh-CN" altLang="en-US" sz="1050" spc="150" normalizeH="0" baseline="0">
                <a:latin typeface="微软雅黑" panose="020B0503020204020204" pitchFamily="34" charset="-122"/>
                <a:ea typeface="微软雅黑" panose="020B0503020204020204" pitchFamily="34" charset="-122"/>
                <a:cs typeface="+mn-ea"/>
                <a:sym typeface="微软雅黑" panose="020B0503020204020204" pitchFamily="34" charset="-122"/>
              </a:rPr>
              <a:t>平台框架</a:t>
            </a:r>
          </a:p>
        </p:txBody>
      </p:sp>
      <p:sp>
        <p:nvSpPr>
          <p:cNvPr id="26" name="文本框 25"/>
          <p:cNvSpPr txBox="1"/>
          <p:nvPr>
            <p:custDataLst>
              <p:tags r:id="rId17"/>
            </p:custDataLst>
          </p:nvPr>
        </p:nvSpPr>
        <p:spPr>
          <a:xfrm>
            <a:off x="3954145" y="3591560"/>
            <a:ext cx="2552700" cy="255905"/>
          </a:xfrm>
          <a:prstGeom prst="rect">
            <a:avLst/>
          </a:prstGeom>
          <a:noFill/>
        </p:spPr>
        <p:txBody>
          <a:bodyPr wrap="square" lIns="67500" tIns="35100" rIns="67500" bIns="35100" rtlCol="0" anchor="ctr" anchorCtr="0">
            <a:normAutofit lnSpcReduction="10000"/>
          </a:bodyPr>
          <a:lstStyle/>
          <a:p>
            <a:pPr marL="0" lvl="0" indent="0" algn="l">
              <a:lnSpc>
                <a:spcPct val="130000"/>
              </a:lnSpc>
              <a:spcBef>
                <a:spcPts val="0"/>
              </a:spcBef>
              <a:spcAft>
                <a:spcPts val="0"/>
              </a:spcAft>
              <a:buSzPct val="100000"/>
            </a:pPr>
            <a:r>
              <a:rPr lang="zh-CN" altLang="en-US" sz="1050" spc="150" normalizeH="0" baseline="0">
                <a:latin typeface="微软雅黑" panose="020B0503020204020204" pitchFamily="34" charset="-122"/>
                <a:ea typeface="微软雅黑" panose="020B0503020204020204" pitchFamily="34" charset="-122"/>
                <a:cs typeface="+mn-ea"/>
                <a:sym typeface="微软雅黑" panose="020B0503020204020204" pitchFamily="34" charset="-122"/>
              </a:rPr>
              <a:t>产品功能</a:t>
            </a:r>
          </a:p>
        </p:txBody>
      </p:sp>
      <p:sp>
        <p:nvSpPr>
          <p:cNvPr id="27" name="文本框 26"/>
          <p:cNvSpPr txBox="1"/>
          <p:nvPr>
            <p:custDataLst>
              <p:tags r:id="rId18"/>
            </p:custDataLst>
          </p:nvPr>
        </p:nvSpPr>
        <p:spPr>
          <a:xfrm>
            <a:off x="4466590" y="4150995"/>
            <a:ext cx="2552700" cy="255905"/>
          </a:xfrm>
          <a:prstGeom prst="rect">
            <a:avLst/>
          </a:prstGeom>
          <a:noFill/>
        </p:spPr>
        <p:txBody>
          <a:bodyPr wrap="square" lIns="67500" tIns="35100" rIns="67500" bIns="35100" rtlCol="0" anchor="ctr" anchorCtr="0">
            <a:normAutofit lnSpcReduction="10000"/>
          </a:bodyPr>
          <a:lstStyle/>
          <a:p>
            <a:pPr marL="0" lvl="0" indent="0" algn="l">
              <a:lnSpc>
                <a:spcPct val="130000"/>
              </a:lnSpc>
              <a:spcBef>
                <a:spcPts val="0"/>
              </a:spcBef>
              <a:spcAft>
                <a:spcPts val="0"/>
              </a:spcAft>
              <a:buSzPct val="100000"/>
            </a:pPr>
            <a:r>
              <a:rPr lang="zh-CN" altLang="en-US" sz="1050" spc="150" normalizeH="0" baseline="0">
                <a:latin typeface="微软雅黑" panose="020B0503020204020204" pitchFamily="34" charset="-122"/>
                <a:ea typeface="微软雅黑" panose="020B0503020204020204" pitchFamily="34" charset="-122"/>
                <a:cs typeface="+mn-ea"/>
                <a:sym typeface="微软雅黑" panose="020B0503020204020204" pitchFamily="34" charset="-122"/>
              </a:rPr>
              <a:t>产品展示</a:t>
            </a:r>
          </a:p>
        </p:txBody>
      </p:sp>
      <p:sp>
        <p:nvSpPr>
          <p:cNvPr id="28" name="文本框 27"/>
          <p:cNvSpPr txBox="1"/>
          <p:nvPr>
            <p:custDataLst>
              <p:tags r:id="rId19"/>
            </p:custDataLst>
          </p:nvPr>
        </p:nvSpPr>
        <p:spPr>
          <a:xfrm>
            <a:off x="4964430" y="4716780"/>
            <a:ext cx="2552700" cy="255905"/>
          </a:xfrm>
          <a:prstGeom prst="rect">
            <a:avLst/>
          </a:prstGeom>
          <a:noFill/>
        </p:spPr>
        <p:txBody>
          <a:bodyPr wrap="square" lIns="67500" tIns="35100" rIns="67500" bIns="35100" rtlCol="0" anchor="ctr" anchorCtr="0">
            <a:normAutofit lnSpcReduction="10000"/>
          </a:bodyPr>
          <a:lstStyle/>
          <a:p>
            <a:pPr>
              <a:lnSpc>
                <a:spcPct val="130000"/>
              </a:lnSpc>
            </a:pPr>
            <a:r>
              <a:rPr lang="zh-CN" altLang="en-US" sz="1050" spc="150" dirty="0">
                <a:latin typeface="微软雅黑" panose="020B0503020204020204" pitchFamily="34" charset="-122"/>
                <a:ea typeface="微软雅黑" panose="020B0503020204020204" pitchFamily="34" charset="-122"/>
              </a:rPr>
              <a:t>成功案例</a:t>
            </a:r>
          </a:p>
        </p:txBody>
      </p:sp>
    </p:spTree>
    <p:custDataLst>
      <p:tags r:id="rId1"/>
    </p:custData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标题 1"/>
          <p:cNvSpPr>
            <a:spLocks noGrp="1"/>
          </p:cNvSpPr>
          <p:nvPr>
            <p:ph type="title"/>
          </p:nvPr>
        </p:nvSpPr>
        <p:spPr>
          <a:ln/>
        </p:spPr>
        <p:txBody>
          <a:bodyPr vert="horz" wrap="square" lIns="91440" tIns="45720" rIns="91440" bIns="45720" anchor="ctr"/>
          <a:lstStyle/>
          <a:p>
            <a:pPr eaLnBrk="1" hangingPunct="1"/>
            <a:r>
              <a:rPr lang="zh-CN" altLang="en-US" dirty="0"/>
              <a:t>项目背景</a:t>
            </a:r>
          </a:p>
        </p:txBody>
      </p:sp>
      <p:sp>
        <p:nvSpPr>
          <p:cNvPr id="3074" name="内容占位符 2"/>
          <p:cNvSpPr>
            <a:spLocks noGrp="1"/>
          </p:cNvSpPr>
          <p:nvPr>
            <p:ph idx="1"/>
          </p:nvPr>
        </p:nvSpPr>
        <p:spPr>
          <a:solidFill>
            <a:schemeClr val="lt1"/>
          </a:solidFill>
          <a:ln w="12700">
            <a:solidFill>
              <a:schemeClr val="accent2"/>
            </a:solidFill>
            <a:miter lim="800000"/>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marL="0" marR="0" lvl="0" indent="711200" algn="l" defTabSz="914400" rtl="0" eaLnBrk="1" fontAlgn="base" latinLnBrk="0" hangingPunct="1">
              <a:lnSpc>
                <a:spcPct val="100000"/>
              </a:lnSpc>
              <a:spcBef>
                <a:spcPts val="0"/>
              </a:spcBef>
              <a:spcAft>
                <a:spcPct val="0"/>
              </a:spcAft>
              <a:buClrTx/>
              <a:buSzTx/>
              <a:buFontTx/>
              <a:buNone/>
              <a:defRPr/>
            </a:pPr>
            <a:r>
              <a:rPr kumimoji="0" lang="zh-CN" altLang="en-US" sz="2800" b="0" i="0" u="none" strike="noStrike" kern="1200" cap="none" spc="0" normalizeH="0" baseline="0" noProof="1">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科普</a:t>
            </a:r>
            <a:r>
              <a:rPr kumimoji="0" lang="en-US" altLang="zh-CN" sz="2800" b="0" i="0" u="none" strike="noStrike" kern="1200" cap="none" spc="0" normalizeH="0" baseline="0" noProof="1">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e</a:t>
            </a:r>
            <a:r>
              <a:rPr kumimoji="0" lang="zh-CN" altLang="en-US" sz="2800" b="0" i="0" u="none" strike="noStrike" kern="1200" cap="none" spc="0" normalizeH="0" baseline="0" noProof="1">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站集成科普中国云和其他优质信息化科普资源，根据各地需求，定制化建设服务于本地区的科普云平台，开发科普信息化资源，定时、定点、定内容在全区域信息化终端上实现精准推送服务。利用现有电视终端或者以机顶盒形式，辅以移动手机端和</a:t>
            </a:r>
            <a:r>
              <a:rPr kumimoji="0" lang="en-US" altLang="zh-CN" sz="2800" b="0" i="0" u="none" strike="noStrike" kern="1200" cap="none" spc="0" normalizeH="0" baseline="0" noProof="1">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PC</a:t>
            </a:r>
            <a:r>
              <a:rPr kumimoji="0" lang="zh-CN" altLang="en-US" sz="2800" b="0" i="0" u="none" strike="noStrike" kern="1200" cap="none" spc="0" normalizeH="0" baseline="0" noProof="1">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端实现多屏互动，植入海量科普内容，包括行政e站，校园e站，社区e站，乡村e站等科普专栏，让科普教育更能深入各个地区，实现科普信息化，促进当地民众科学素质的提升。</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1">
            <a:extLst>
              <a:ext uri="{FF2B5EF4-FFF2-40B4-BE49-F238E27FC236}">
                <a16:creationId xmlns:a16="http://schemas.microsoft.com/office/drawing/2014/main" id="{7AF057FE-8BD9-4086-99AA-6792FC646351}"/>
              </a:ext>
            </a:extLst>
          </p:cNvPr>
          <p:cNvSpPr>
            <a:spLocks noGrp="1" noChangeArrowheads="1"/>
          </p:cNvSpPr>
          <p:nvPr>
            <p:ph type="title"/>
          </p:nvPr>
        </p:nvSpPr>
        <p:spPr>
          <a:xfrm>
            <a:off x="628650" y="365125"/>
            <a:ext cx="7886700" cy="1325563"/>
          </a:xfrm>
        </p:spPr>
        <p:txBody>
          <a:bodyPr/>
          <a:lstStyle/>
          <a:p>
            <a:pPr eaLnBrk="1" hangingPunct="1"/>
            <a:r>
              <a:rPr lang="zh-CN" altLang="en-US"/>
              <a:t>产品优势</a:t>
            </a:r>
          </a:p>
        </p:txBody>
      </p:sp>
      <p:sp>
        <p:nvSpPr>
          <p:cNvPr id="27" name="内容占位符 2">
            <a:extLst>
              <a:ext uri="{FF2B5EF4-FFF2-40B4-BE49-F238E27FC236}">
                <a16:creationId xmlns:a16="http://schemas.microsoft.com/office/drawing/2014/main" id="{D4D2E4BB-9215-42CD-BA11-56D533579DE0}"/>
              </a:ext>
            </a:extLst>
          </p:cNvPr>
          <p:cNvSpPr>
            <a:spLocks noGrp="1" noChangeArrowheads="1"/>
          </p:cNvSpPr>
          <p:nvPr/>
        </p:nvSpPr>
        <p:spPr bwMode="auto">
          <a:xfrm>
            <a:off x="758825" y="1231900"/>
            <a:ext cx="8140700" cy="523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nSpc>
                <a:spcPct val="140000"/>
              </a:lnSpc>
              <a:buFontTx/>
              <a:buNone/>
              <a:defRPr/>
            </a:pPr>
            <a:r>
              <a:rPr lang="zh-CN" altLang="en-US" sz="1800" dirty="0">
                <a:latin typeface="微软雅黑" panose="020B0503020204020204" charset="-122"/>
                <a:ea typeface="微软雅黑" panose="020B0503020204020204" charset="-122"/>
              </a:rPr>
              <a:t>高性价比：公司总部位于全球消费电子元器件集散地</a:t>
            </a:r>
            <a:r>
              <a:rPr lang="en-US" altLang="zh-CN" sz="1800" dirty="0">
                <a:latin typeface="微软雅黑" panose="020B0503020204020204" charset="-122"/>
                <a:ea typeface="微软雅黑" panose="020B0503020204020204" charset="-122"/>
              </a:rPr>
              <a:t>-</a:t>
            </a:r>
            <a:r>
              <a:rPr lang="zh-CN" altLang="en-US" sz="1800" dirty="0">
                <a:latin typeface="微软雅黑" panose="020B0503020204020204" charset="-122"/>
                <a:ea typeface="微软雅黑" panose="020B0503020204020204" charset="-122"/>
              </a:rPr>
              <a:t>深圳，配套完善，</a:t>
            </a:r>
          </a:p>
          <a:p>
            <a:pPr marL="0" indent="0">
              <a:lnSpc>
                <a:spcPct val="140000"/>
              </a:lnSpc>
              <a:buFontTx/>
              <a:buNone/>
              <a:defRPr/>
            </a:pPr>
            <a:r>
              <a:rPr lang="zh-CN" altLang="en-US" sz="1800" dirty="0">
                <a:latin typeface="微软雅黑" panose="020B0503020204020204" charset="-122"/>
                <a:ea typeface="微软雅黑" panose="020B0503020204020204" charset="-122"/>
              </a:rPr>
              <a:t>成本最低</a:t>
            </a:r>
          </a:p>
          <a:p>
            <a:pPr marL="0" indent="0">
              <a:lnSpc>
                <a:spcPct val="140000"/>
              </a:lnSpc>
              <a:buFontTx/>
              <a:buNone/>
              <a:defRPr/>
            </a:pPr>
            <a:r>
              <a:rPr lang="zh-CN" altLang="en-US" sz="1800" dirty="0">
                <a:latin typeface="微软雅黑" panose="020B0503020204020204" charset="-122"/>
                <a:ea typeface="微软雅黑" panose="020B0503020204020204" charset="-122"/>
              </a:rPr>
              <a:t>内容最全最丰富：</a:t>
            </a:r>
            <a:r>
              <a:rPr lang="zh-CN" altLang="en-US" sz="1800" noProof="1">
                <a:latin typeface="微软雅黑" panose="020B0503020204020204" charset="-122"/>
                <a:ea typeface="微软雅黑" panose="020B0503020204020204" charset="-122"/>
                <a:cs typeface="微软雅黑" panose="020B0503020204020204" charset="-122"/>
              </a:rPr>
              <a:t>集成科普中国云和其他优质信息化科普资源，通过官方合作渠道结合技术手段即时获取最新科普内容上传到云服务器</a:t>
            </a:r>
            <a:endParaRPr lang="en-US" altLang="zh-CN" sz="1800" dirty="0">
              <a:latin typeface="微软雅黑" panose="020B0503020204020204" charset="-122"/>
              <a:ea typeface="微软雅黑" panose="020B0503020204020204" charset="-122"/>
            </a:endParaRPr>
          </a:p>
          <a:p>
            <a:pPr marL="0" indent="0">
              <a:lnSpc>
                <a:spcPct val="140000"/>
              </a:lnSpc>
              <a:buFontTx/>
              <a:buNone/>
              <a:defRPr/>
            </a:pPr>
            <a:endParaRPr lang="en-US" altLang="zh-CN" sz="1800" dirty="0">
              <a:latin typeface="微软雅黑" panose="020B0503020204020204" charset="-122"/>
              <a:ea typeface="微软雅黑" panose="020B0503020204020204" charset="-122"/>
            </a:endParaRPr>
          </a:p>
          <a:p>
            <a:pPr marL="0" indent="0">
              <a:lnSpc>
                <a:spcPct val="140000"/>
              </a:lnSpc>
              <a:buFontTx/>
              <a:buNone/>
              <a:defRPr/>
            </a:pPr>
            <a:r>
              <a:rPr lang="zh-CN" altLang="en-US" sz="1800" dirty="0">
                <a:latin typeface="微软雅黑" panose="020B0503020204020204" charset="-122"/>
                <a:ea typeface="微软雅黑" panose="020B0503020204020204" charset="-122"/>
              </a:rPr>
              <a:t>三网融合，包含云服务平台建设、资源管理软件系统开发、支持跨PC</a:t>
            </a:r>
          </a:p>
          <a:p>
            <a:pPr marL="0" indent="0">
              <a:lnSpc>
                <a:spcPct val="140000"/>
              </a:lnSpc>
              <a:buFontTx/>
              <a:buNone/>
              <a:defRPr/>
            </a:pPr>
            <a:r>
              <a:rPr lang="zh-CN" altLang="en-US" sz="1800" dirty="0">
                <a:latin typeface="微软雅黑" panose="020B0503020204020204" charset="-122"/>
                <a:ea typeface="微软雅黑" panose="020B0503020204020204" charset="-122"/>
              </a:rPr>
              <a:t>和手机等终端的交互应用，实现与微信等第三方应用信息互通</a:t>
            </a:r>
            <a:endParaRPr lang="en-US" altLang="zh-CN" sz="1800" dirty="0">
              <a:latin typeface="微软雅黑" panose="020B0503020204020204" charset="-122"/>
              <a:ea typeface="微软雅黑" panose="020B0503020204020204" charset="-122"/>
            </a:endParaRPr>
          </a:p>
          <a:p>
            <a:pPr marL="0" indent="0">
              <a:lnSpc>
                <a:spcPct val="140000"/>
              </a:lnSpc>
              <a:buFontTx/>
              <a:buNone/>
              <a:defRPr/>
            </a:pPr>
            <a:r>
              <a:rPr lang="zh-CN" altLang="en-US" sz="1800" dirty="0">
                <a:latin typeface="微软雅黑" panose="020B0503020204020204" charset="-122"/>
                <a:ea typeface="微软雅黑" panose="020B0503020204020204" charset="-122"/>
              </a:rPr>
              <a:t>钉钉系统集成：基于钉钉</a:t>
            </a:r>
            <a:r>
              <a:rPr lang="en-US" altLang="zh-CN" sz="1800" dirty="0">
                <a:latin typeface="微软雅黑" panose="020B0503020204020204" charset="-122"/>
                <a:ea typeface="微软雅黑" panose="020B0503020204020204" charset="-122"/>
              </a:rPr>
              <a:t>SDK,</a:t>
            </a:r>
            <a:r>
              <a:rPr lang="zh-CN" altLang="en-US" sz="1800" dirty="0">
                <a:latin typeface="微软雅黑" panose="020B0503020204020204" charset="-122"/>
                <a:ea typeface="微软雅黑" panose="020B0503020204020204" charset="-122"/>
              </a:rPr>
              <a:t>整合产品进入钉钉生态圈</a:t>
            </a:r>
          </a:p>
          <a:p>
            <a:pPr marL="0" indent="0">
              <a:lnSpc>
                <a:spcPct val="140000"/>
              </a:lnSpc>
              <a:buFontTx/>
              <a:buNone/>
              <a:defRPr/>
            </a:pPr>
            <a:r>
              <a:rPr lang="zh-CN" altLang="en-US" sz="1800" dirty="0">
                <a:latin typeface="微软雅黑" panose="020B0503020204020204" charset="-122"/>
                <a:ea typeface="微软雅黑" panose="020B0503020204020204" charset="-122"/>
              </a:rPr>
              <a:t>云推送，文字、图片轮播：可实时分组推送通知、广告等内容到终端上</a:t>
            </a:r>
            <a:endParaRPr lang="en-US" altLang="zh-CN" sz="1800" dirty="0">
              <a:latin typeface="微软雅黑" panose="020B0503020204020204" charset="-122"/>
              <a:ea typeface="微软雅黑" panose="020B0503020204020204" charset="-122"/>
            </a:endParaRPr>
          </a:p>
          <a:p>
            <a:pPr marL="0" indent="0">
              <a:lnSpc>
                <a:spcPct val="140000"/>
              </a:lnSpc>
              <a:buNone/>
              <a:defRPr/>
            </a:pPr>
            <a:r>
              <a:rPr lang="zh-CN" altLang="en-US" sz="1800" dirty="0">
                <a:latin typeface="微软雅黑" panose="020B0503020204020204" charset="-122"/>
                <a:ea typeface="微软雅黑" panose="020B0503020204020204" charset="-122"/>
              </a:rPr>
              <a:t>多屏互动：手机、电视机</a:t>
            </a:r>
            <a:r>
              <a:rPr lang="en-US" altLang="zh-CN" sz="1800" dirty="0">
                <a:latin typeface="微软雅黑" panose="020B0503020204020204" charset="-122"/>
                <a:ea typeface="微软雅黑" panose="020B0503020204020204" charset="-122"/>
              </a:rPr>
              <a:t>/</a:t>
            </a:r>
            <a:r>
              <a:rPr lang="zh-CN" altLang="en-US" sz="1800" dirty="0">
                <a:latin typeface="微软雅黑" panose="020B0503020204020204" charset="-122"/>
                <a:ea typeface="微软雅黑" panose="020B0503020204020204" charset="-122"/>
              </a:rPr>
              <a:t>机顶盒、</a:t>
            </a:r>
            <a:r>
              <a:rPr lang="en-US" altLang="zh-CN" sz="1800" dirty="0">
                <a:latin typeface="微软雅黑" panose="020B0503020204020204" charset="-122"/>
                <a:ea typeface="微软雅黑" panose="020B0503020204020204" charset="-122"/>
              </a:rPr>
              <a:t>PC</a:t>
            </a:r>
            <a:r>
              <a:rPr lang="zh-CN" altLang="en-US" sz="1800" dirty="0">
                <a:latin typeface="微软雅黑" panose="020B0503020204020204" charset="-122"/>
                <a:ea typeface="微软雅黑" panose="020B0503020204020204" charset="-122"/>
              </a:rPr>
              <a:t>多屏互动，一次编辑上传，多屏都可以展示</a:t>
            </a:r>
            <a:endParaRPr lang="en-US" altLang="zh-CN" sz="1800" dirty="0">
              <a:latin typeface="微软雅黑" panose="020B0503020204020204" charset="-122"/>
              <a:ea typeface="微软雅黑" panose="020B0503020204020204" charset="-122"/>
            </a:endParaRPr>
          </a:p>
          <a:p>
            <a:pPr marL="0" indent="0">
              <a:lnSpc>
                <a:spcPct val="140000"/>
              </a:lnSpc>
              <a:buFontTx/>
              <a:buNone/>
              <a:defRPr/>
            </a:pPr>
            <a:endParaRPr lang="en-US" altLang="zh-CN" sz="1800" dirty="0">
              <a:latin typeface="微软雅黑" panose="020B0503020204020204" charset="-122"/>
              <a:ea typeface="微软雅黑" panose="020B0503020204020204" charset="-122"/>
            </a:endParaRPr>
          </a:p>
          <a:p>
            <a:pPr marL="0" indent="0">
              <a:lnSpc>
                <a:spcPct val="140000"/>
              </a:lnSpc>
              <a:buFontTx/>
              <a:buNone/>
              <a:defRPr/>
            </a:pPr>
            <a:endParaRPr lang="en-US" altLang="zh-CN" sz="1800" dirty="0">
              <a:latin typeface="微软雅黑" panose="020B0503020204020204" charset="-122"/>
              <a:ea typeface="微软雅黑" panose="020B0503020204020204" charset="-122"/>
            </a:endParaRPr>
          </a:p>
          <a:p>
            <a:pPr>
              <a:defRPr/>
            </a:pPr>
            <a:endParaRPr lang="zh-CN" altLang="en-US" sz="2400" dirty="0"/>
          </a:p>
        </p:txBody>
      </p:sp>
      <p:sp>
        <p:nvSpPr>
          <p:cNvPr id="28" name="正圆 429">
            <a:extLst>
              <a:ext uri="{FF2B5EF4-FFF2-40B4-BE49-F238E27FC236}">
                <a16:creationId xmlns:a16="http://schemas.microsoft.com/office/drawing/2014/main" id="{F4AE4FD3-90B7-4A45-89D2-4F9B46C4816E}"/>
              </a:ext>
            </a:extLst>
          </p:cNvPr>
          <p:cNvSpPr>
            <a:spLocks noChangeArrowheads="1"/>
          </p:cNvSpPr>
          <p:nvPr/>
        </p:nvSpPr>
        <p:spPr bwMode="auto">
          <a:xfrm>
            <a:off x="341313" y="1423988"/>
            <a:ext cx="195262" cy="195262"/>
          </a:xfrm>
          <a:prstGeom prst="ellipse">
            <a:avLst/>
          </a:prstGeom>
          <a:solidFill>
            <a:srgbClr val="FF9933"/>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29" name="正圆 429">
            <a:extLst>
              <a:ext uri="{FF2B5EF4-FFF2-40B4-BE49-F238E27FC236}">
                <a16:creationId xmlns:a16="http://schemas.microsoft.com/office/drawing/2014/main" id="{FA736253-C726-4AB4-8985-2F08EF4F1E07}"/>
              </a:ext>
            </a:extLst>
          </p:cNvPr>
          <p:cNvSpPr>
            <a:spLocks noChangeArrowheads="1"/>
          </p:cNvSpPr>
          <p:nvPr/>
        </p:nvSpPr>
        <p:spPr bwMode="auto">
          <a:xfrm>
            <a:off x="355587" y="3501008"/>
            <a:ext cx="195262" cy="195262"/>
          </a:xfrm>
          <a:prstGeom prst="ellipse">
            <a:avLst/>
          </a:prstGeom>
          <a:solidFill>
            <a:srgbClr val="FF9933"/>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30" name="正圆 429">
            <a:extLst>
              <a:ext uri="{FF2B5EF4-FFF2-40B4-BE49-F238E27FC236}">
                <a16:creationId xmlns:a16="http://schemas.microsoft.com/office/drawing/2014/main" id="{22C0B1C4-0181-4CDD-B361-B44D6878A2BB}"/>
              </a:ext>
            </a:extLst>
          </p:cNvPr>
          <p:cNvSpPr>
            <a:spLocks noChangeArrowheads="1"/>
          </p:cNvSpPr>
          <p:nvPr/>
        </p:nvSpPr>
        <p:spPr bwMode="auto">
          <a:xfrm>
            <a:off x="341313" y="4819501"/>
            <a:ext cx="195262" cy="193675"/>
          </a:xfrm>
          <a:prstGeom prst="ellipse">
            <a:avLst/>
          </a:prstGeom>
          <a:solidFill>
            <a:srgbClr val="FF9933"/>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31" name="正圆 429">
            <a:extLst>
              <a:ext uri="{FF2B5EF4-FFF2-40B4-BE49-F238E27FC236}">
                <a16:creationId xmlns:a16="http://schemas.microsoft.com/office/drawing/2014/main" id="{E440128C-5213-4188-AE0A-9306EE522151}"/>
              </a:ext>
            </a:extLst>
          </p:cNvPr>
          <p:cNvSpPr>
            <a:spLocks noChangeArrowheads="1"/>
          </p:cNvSpPr>
          <p:nvPr/>
        </p:nvSpPr>
        <p:spPr bwMode="auto">
          <a:xfrm>
            <a:off x="323528" y="2227213"/>
            <a:ext cx="195262" cy="193675"/>
          </a:xfrm>
          <a:prstGeom prst="ellipse">
            <a:avLst/>
          </a:prstGeom>
          <a:solidFill>
            <a:srgbClr val="FF9933"/>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32" name="正圆 429">
            <a:extLst>
              <a:ext uri="{FF2B5EF4-FFF2-40B4-BE49-F238E27FC236}">
                <a16:creationId xmlns:a16="http://schemas.microsoft.com/office/drawing/2014/main" id="{66320FF0-96AA-4665-B865-301D99B6814E}"/>
              </a:ext>
            </a:extLst>
          </p:cNvPr>
          <p:cNvSpPr>
            <a:spLocks noChangeArrowheads="1"/>
          </p:cNvSpPr>
          <p:nvPr/>
        </p:nvSpPr>
        <p:spPr bwMode="auto">
          <a:xfrm>
            <a:off x="344290" y="5301208"/>
            <a:ext cx="195262" cy="193675"/>
          </a:xfrm>
          <a:prstGeom prst="ellipse">
            <a:avLst/>
          </a:prstGeom>
          <a:solidFill>
            <a:srgbClr val="FF9933"/>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33" name="正圆 429">
            <a:extLst>
              <a:ext uri="{FF2B5EF4-FFF2-40B4-BE49-F238E27FC236}">
                <a16:creationId xmlns:a16="http://schemas.microsoft.com/office/drawing/2014/main" id="{42D0C129-BF54-404B-9CE8-332AFC5DFEAE}"/>
              </a:ext>
            </a:extLst>
          </p:cNvPr>
          <p:cNvSpPr>
            <a:spLocks noChangeArrowheads="1"/>
          </p:cNvSpPr>
          <p:nvPr/>
        </p:nvSpPr>
        <p:spPr bwMode="auto">
          <a:xfrm>
            <a:off x="344290" y="4401108"/>
            <a:ext cx="195262" cy="195262"/>
          </a:xfrm>
          <a:prstGeom prst="ellipse">
            <a:avLst/>
          </a:prstGeom>
          <a:solidFill>
            <a:srgbClr val="FF9933"/>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1"/>
          <p:cNvSpPr>
            <a:spLocks noGrp="1"/>
          </p:cNvSpPr>
          <p:nvPr>
            <p:ph type="title"/>
          </p:nvPr>
        </p:nvSpPr>
        <p:spPr>
          <a:ln/>
        </p:spPr>
        <p:txBody>
          <a:bodyPr vert="horz" wrap="square" lIns="91440" tIns="45720" rIns="91440" bIns="45720" anchor="ctr"/>
          <a:lstStyle/>
          <a:p>
            <a:pPr eaLnBrk="1" hangingPunct="1"/>
            <a:r>
              <a:rPr lang="zh-CN" altLang="en-US" dirty="0"/>
              <a:t>平台框架</a:t>
            </a:r>
          </a:p>
        </p:txBody>
      </p:sp>
      <p:sp>
        <p:nvSpPr>
          <p:cNvPr id="7171" name="椭圆 17"/>
          <p:cNvSpPr/>
          <p:nvPr/>
        </p:nvSpPr>
        <p:spPr>
          <a:xfrm>
            <a:off x="4586288" y="5083175"/>
            <a:ext cx="1084262" cy="539750"/>
          </a:xfrm>
          <a:prstGeom prst="ellipse">
            <a:avLst/>
          </a:prstGeom>
          <a:solidFill>
            <a:srgbClr val="00B0F0"/>
          </a:solidFill>
          <a:ln w="12700" cap="flat" cmpd="sng">
            <a:solidFill>
              <a:srgbClr val="2A587F"/>
            </a:solidFill>
            <a:prstDash val="lgDash"/>
            <a:miter/>
            <a:headEnd type="none" w="med" len="med"/>
            <a:tailEnd type="none" w="med" len="med"/>
          </a:ln>
        </p:spPr>
        <p:txBody>
          <a:bodyPr anchor="ctr"/>
          <a:lstStyle/>
          <a:p>
            <a:r>
              <a:rPr lang="en-US" altLang="zh-CN" sz="1400" b="1" dirty="0">
                <a:solidFill>
                  <a:schemeClr val="bg1"/>
                </a:solidFill>
                <a:latin typeface="微软雅黑" panose="020B0503020204020204" pitchFamily="34" charset="-122"/>
                <a:ea typeface="微软雅黑" panose="020B0503020204020204" pitchFamily="34" charset="-122"/>
              </a:rPr>
              <a:t>LAN</a:t>
            </a:r>
          </a:p>
        </p:txBody>
      </p:sp>
      <p:sp>
        <p:nvSpPr>
          <p:cNvPr id="7172" name="椭圆 18"/>
          <p:cNvSpPr/>
          <p:nvPr/>
        </p:nvSpPr>
        <p:spPr>
          <a:xfrm>
            <a:off x="5894388" y="5095875"/>
            <a:ext cx="1181100" cy="539750"/>
          </a:xfrm>
          <a:prstGeom prst="ellipse">
            <a:avLst/>
          </a:prstGeom>
          <a:solidFill>
            <a:srgbClr val="00B0F0"/>
          </a:solidFill>
          <a:ln w="12700" cap="flat" cmpd="sng">
            <a:solidFill>
              <a:srgbClr val="2A587F"/>
            </a:solidFill>
            <a:prstDash val="lgDash"/>
            <a:miter/>
            <a:headEnd type="none" w="med" len="med"/>
            <a:tailEnd type="none" w="med" len="med"/>
          </a:ln>
        </p:spPr>
        <p:txBody>
          <a:bodyPr anchor="b"/>
          <a:lstStyle/>
          <a:p>
            <a:r>
              <a:rPr lang="zh-CN" altLang="en-US" sz="1200" b="1" dirty="0">
                <a:solidFill>
                  <a:schemeClr val="bg1"/>
                </a:solidFill>
                <a:latin typeface="Arial" panose="020B0604020202020204" pitchFamily="34" charset="0"/>
                <a:ea typeface="微软雅黑" panose="020B0503020204020204" pitchFamily="34" charset="-122"/>
              </a:rPr>
              <a:t>移动网络</a:t>
            </a:r>
          </a:p>
        </p:txBody>
      </p:sp>
      <p:sp>
        <p:nvSpPr>
          <p:cNvPr id="8200" name="圆角矩形 3"/>
          <p:cNvSpPr/>
          <p:nvPr/>
        </p:nvSpPr>
        <p:spPr>
          <a:xfrm>
            <a:off x="395288" y="3038475"/>
            <a:ext cx="1169987" cy="596900"/>
          </a:xfrm>
          <a:prstGeom prst="roundRect">
            <a:avLst>
              <a:gd name="adj" fmla="val 16667"/>
            </a:avLst>
          </a:prstGeom>
          <a:solidFill>
            <a:srgbClr val="00B0F0"/>
          </a:solidFill>
          <a:ln w="12700" cap="flat" cmpd="sng">
            <a:solidFill>
              <a:srgbClr val="42719B"/>
            </a:solidFill>
            <a:prstDash val="lgDash"/>
            <a:miter/>
            <a:headEnd type="none" w="med" len="med"/>
            <a:tailEnd type="none" w="med" len="med"/>
          </a:ln>
        </p:spPr>
        <p:txBody>
          <a:bodyPr lIns="90170" tIns="46990" rIns="90170" bIns="46990" anchor="ctr"/>
          <a:lstStyle/>
          <a:p>
            <a:pPr eaLnBrk="0" hangingPunct="0"/>
            <a:r>
              <a:rPr lang="zh-CN" altLang="en-US" sz="1400" b="1" dirty="0">
                <a:solidFill>
                  <a:schemeClr val="bg1"/>
                </a:solidFill>
                <a:latin typeface="Arial" panose="020B0604020202020204" pitchFamily="34" charset="0"/>
                <a:ea typeface="微软雅黑" panose="020B0503020204020204" pitchFamily="34" charset="-122"/>
              </a:rPr>
              <a:t>业务中间层</a:t>
            </a:r>
          </a:p>
        </p:txBody>
      </p:sp>
      <p:sp>
        <p:nvSpPr>
          <p:cNvPr id="8201" name="圆角矩形 3"/>
          <p:cNvSpPr/>
          <p:nvPr/>
        </p:nvSpPr>
        <p:spPr>
          <a:xfrm>
            <a:off x="395288" y="4224338"/>
            <a:ext cx="1169987" cy="595312"/>
          </a:xfrm>
          <a:prstGeom prst="roundRect">
            <a:avLst>
              <a:gd name="adj" fmla="val 16667"/>
            </a:avLst>
          </a:prstGeom>
          <a:solidFill>
            <a:srgbClr val="00B0F0"/>
          </a:solidFill>
          <a:ln w="12700" cap="flat" cmpd="sng">
            <a:solidFill>
              <a:srgbClr val="42719B"/>
            </a:solidFill>
            <a:prstDash val="lgDash"/>
            <a:round/>
            <a:headEnd type="none" w="med" len="med"/>
            <a:tailEnd type="none" w="med" len="med"/>
          </a:ln>
        </p:spPr>
        <p:txBody>
          <a:bodyPr lIns="90170" tIns="46990" rIns="90170" bIns="46990" anchor="ctr"/>
          <a:lstStyle/>
          <a:p>
            <a:pPr eaLnBrk="0" hangingPunct="0"/>
            <a:r>
              <a:rPr lang="zh-CN" altLang="en-US" sz="1400" b="1" dirty="0">
                <a:solidFill>
                  <a:schemeClr val="bg1"/>
                </a:solidFill>
                <a:latin typeface="Arial" panose="020B0604020202020204" pitchFamily="34" charset="0"/>
                <a:ea typeface="微软雅黑" panose="020B0503020204020204" pitchFamily="34" charset="-122"/>
              </a:rPr>
              <a:t>业务应用层</a:t>
            </a:r>
          </a:p>
        </p:txBody>
      </p:sp>
      <p:sp>
        <p:nvSpPr>
          <p:cNvPr id="8202" name="圆角矩形 3"/>
          <p:cNvSpPr/>
          <p:nvPr/>
        </p:nvSpPr>
        <p:spPr>
          <a:xfrm>
            <a:off x="395288" y="4903788"/>
            <a:ext cx="1169987" cy="595312"/>
          </a:xfrm>
          <a:prstGeom prst="roundRect">
            <a:avLst>
              <a:gd name="adj" fmla="val 16667"/>
            </a:avLst>
          </a:prstGeom>
          <a:solidFill>
            <a:srgbClr val="00B0F0"/>
          </a:solidFill>
          <a:ln w="12700" cap="flat" cmpd="sng">
            <a:solidFill>
              <a:srgbClr val="42719B"/>
            </a:solidFill>
            <a:prstDash val="lgDash"/>
            <a:bevel/>
            <a:headEnd type="none" w="med" len="med"/>
            <a:tailEnd type="none" w="med" len="med"/>
          </a:ln>
        </p:spPr>
        <p:txBody>
          <a:bodyPr lIns="90170" tIns="46990" rIns="90170" bIns="46990" anchor="ctr"/>
          <a:lstStyle/>
          <a:p>
            <a:pPr eaLnBrk="0" hangingPunct="0"/>
            <a:r>
              <a:rPr lang="zh-CN" altLang="en-US" sz="1400" b="1" dirty="0">
                <a:solidFill>
                  <a:schemeClr val="bg1"/>
                </a:solidFill>
                <a:latin typeface="Arial" panose="020B0604020202020204" pitchFamily="34" charset="0"/>
                <a:ea typeface="微软雅黑" panose="020B0503020204020204" pitchFamily="34" charset="-122"/>
              </a:rPr>
              <a:t>网络接入层</a:t>
            </a:r>
          </a:p>
        </p:txBody>
      </p:sp>
      <p:sp>
        <p:nvSpPr>
          <p:cNvPr id="7173" name="椭圆 107"/>
          <p:cNvSpPr/>
          <p:nvPr/>
        </p:nvSpPr>
        <p:spPr>
          <a:xfrm>
            <a:off x="3173413" y="5083175"/>
            <a:ext cx="1082675" cy="539750"/>
          </a:xfrm>
          <a:prstGeom prst="ellipse">
            <a:avLst/>
          </a:prstGeom>
          <a:solidFill>
            <a:srgbClr val="00B0F0"/>
          </a:solidFill>
          <a:ln w="12700" cap="flat" cmpd="sng">
            <a:solidFill>
              <a:srgbClr val="2A587F"/>
            </a:solidFill>
            <a:prstDash val="lgDash"/>
            <a:miter/>
            <a:headEnd type="none" w="med" len="med"/>
            <a:tailEnd type="none" w="med" len="med"/>
          </a:ln>
        </p:spPr>
        <p:txBody>
          <a:bodyPr lIns="90170" tIns="46990" rIns="90170" bIns="46990" anchor="ctr"/>
          <a:lstStyle/>
          <a:p>
            <a:r>
              <a:rPr lang="en-US" altLang="zh-CN" sz="1400" b="1" dirty="0">
                <a:solidFill>
                  <a:schemeClr val="bg1"/>
                </a:solidFill>
                <a:latin typeface="微软雅黑" panose="020B0503020204020204" pitchFamily="34" charset="-122"/>
                <a:ea typeface="微软雅黑" panose="020B0503020204020204" pitchFamily="34" charset="-122"/>
              </a:rPr>
              <a:t>Cable</a:t>
            </a:r>
          </a:p>
        </p:txBody>
      </p:sp>
      <p:sp>
        <p:nvSpPr>
          <p:cNvPr id="7183" name="圆角矩形 27"/>
          <p:cNvSpPr/>
          <p:nvPr/>
        </p:nvSpPr>
        <p:spPr>
          <a:xfrm>
            <a:off x="2970213" y="1306513"/>
            <a:ext cx="4110037" cy="1000125"/>
          </a:xfrm>
          <a:prstGeom prst="roundRect">
            <a:avLst>
              <a:gd name="adj" fmla="val 16667"/>
            </a:avLst>
          </a:prstGeom>
          <a:solidFill>
            <a:srgbClr val="B0CAE9"/>
          </a:solidFill>
          <a:ln w="6350" cap="flat" cmpd="sng">
            <a:solidFill>
              <a:schemeClr val="accent1"/>
            </a:solidFill>
            <a:prstDash val="solid"/>
            <a:bevel/>
            <a:headEnd type="none" w="med" len="med"/>
            <a:tailEnd type="none" w="med" len="med"/>
          </a:ln>
        </p:spPr>
        <p:txBody>
          <a:bodyPr lIns="90170" tIns="46990" rIns="90170" bIns="46990" anchor="t"/>
          <a:lstStyle/>
          <a:p>
            <a:pPr eaLnBrk="0" fontAlgn="t" hangingPunct="0">
              <a:lnSpc>
                <a:spcPct val="80000"/>
              </a:lnSpc>
            </a:pPr>
            <a:r>
              <a:rPr lang="zh-CN" altLang="en-US" sz="1400" b="1" dirty="0">
                <a:latin typeface="Arial" panose="020B0604020202020204" pitchFamily="34" charset="0"/>
                <a:ea typeface="微软雅黑" panose="020B0503020204020204" pitchFamily="34" charset="-122"/>
              </a:rPr>
              <a:t>业务管理</a:t>
            </a:r>
          </a:p>
        </p:txBody>
      </p:sp>
      <p:grpSp>
        <p:nvGrpSpPr>
          <p:cNvPr id="7184" name="Group 17"/>
          <p:cNvGrpSpPr/>
          <p:nvPr/>
        </p:nvGrpSpPr>
        <p:grpSpPr>
          <a:xfrm>
            <a:off x="3271838" y="1679575"/>
            <a:ext cx="3508375" cy="598488"/>
            <a:chOff x="0" y="0"/>
            <a:chExt cx="5753" cy="942"/>
          </a:xfrm>
        </p:grpSpPr>
        <p:sp>
          <p:nvSpPr>
            <p:cNvPr id="16394" name="圆角矩形 6"/>
            <p:cNvSpPr/>
            <p:nvPr/>
          </p:nvSpPr>
          <p:spPr>
            <a:xfrm>
              <a:off x="1" y="0"/>
              <a:ext cx="1451" cy="431"/>
            </a:xfrm>
            <a:prstGeom prst="roundRect">
              <a:avLst>
                <a:gd name="adj" fmla="val 16667"/>
              </a:avLst>
            </a:prstGeom>
            <a:solidFill>
              <a:srgbClr val="FF6600"/>
            </a:solidFill>
            <a:ln w="12700" cap="flat" cmpd="sng">
              <a:solidFill>
                <a:schemeClr val="bg1"/>
              </a:solidFill>
              <a:prstDash val="solid"/>
              <a:round/>
              <a:headEnd type="none" w="med" len="med"/>
              <a:tailEnd type="none" w="med" len="med"/>
            </a:ln>
          </p:spPr>
          <p:txBody>
            <a:bodyPr lIns="90170" tIns="46990" rIns="90170" bIns="46990" anchor="ctr"/>
            <a:lstStyle/>
            <a:p>
              <a:pPr algn="dist" eaLnBrk="0" hangingPunct="0"/>
              <a:r>
                <a:rPr lang="zh-CN" altLang="en-US" sz="1200" b="1" dirty="0">
                  <a:solidFill>
                    <a:schemeClr val="bg1"/>
                  </a:solidFill>
                  <a:latin typeface="Arial" panose="020B0604020202020204" pitchFamily="34" charset="0"/>
                  <a:ea typeface="微软雅黑" panose="020B0503020204020204" pitchFamily="34" charset="-122"/>
                </a:rPr>
                <a:t>界面管理</a:t>
              </a:r>
            </a:p>
          </p:txBody>
        </p:sp>
        <p:sp>
          <p:nvSpPr>
            <p:cNvPr id="16395" name="圆角矩形 6"/>
            <p:cNvSpPr/>
            <p:nvPr/>
          </p:nvSpPr>
          <p:spPr>
            <a:xfrm>
              <a:off x="2151" y="0"/>
              <a:ext cx="1451" cy="431"/>
            </a:xfrm>
            <a:prstGeom prst="roundRect">
              <a:avLst>
                <a:gd name="adj" fmla="val 16667"/>
              </a:avLst>
            </a:prstGeom>
            <a:solidFill>
              <a:srgbClr val="FF6600"/>
            </a:solidFill>
            <a:ln w="12700" cap="flat" cmpd="sng">
              <a:solidFill>
                <a:schemeClr val="bg1"/>
              </a:solidFill>
              <a:prstDash val="solid"/>
              <a:bevel/>
              <a:headEnd type="none" w="med" len="med"/>
              <a:tailEnd type="none" w="med" len="med"/>
            </a:ln>
          </p:spPr>
          <p:txBody>
            <a:bodyPr lIns="90170" tIns="46990" rIns="90170" bIns="46990" anchor="ctr"/>
            <a:lstStyle/>
            <a:p>
              <a:pPr algn="dist" eaLnBrk="0" hangingPunct="0"/>
              <a:r>
                <a:rPr lang="zh-CN" altLang="en-US" sz="1200" b="1" dirty="0">
                  <a:solidFill>
                    <a:schemeClr val="bg1"/>
                  </a:solidFill>
                  <a:latin typeface="Arial" panose="020B0604020202020204" pitchFamily="34" charset="0"/>
                  <a:ea typeface="微软雅黑" panose="020B0503020204020204" pitchFamily="34" charset="-122"/>
                </a:rPr>
                <a:t>内容管理</a:t>
              </a:r>
            </a:p>
          </p:txBody>
        </p:sp>
        <p:sp>
          <p:nvSpPr>
            <p:cNvPr id="16396" name="圆角矩形 6"/>
            <p:cNvSpPr/>
            <p:nvPr/>
          </p:nvSpPr>
          <p:spPr>
            <a:xfrm>
              <a:off x="4302" y="0"/>
              <a:ext cx="1451" cy="431"/>
            </a:xfrm>
            <a:prstGeom prst="roundRect">
              <a:avLst>
                <a:gd name="adj" fmla="val 16667"/>
              </a:avLst>
            </a:prstGeom>
            <a:solidFill>
              <a:srgbClr val="FF6600"/>
            </a:solidFill>
            <a:ln w="12700" cap="flat" cmpd="sng">
              <a:solidFill>
                <a:schemeClr val="bg1"/>
              </a:solidFill>
              <a:prstDash val="solid"/>
              <a:bevel/>
              <a:headEnd type="none" w="med" len="med"/>
              <a:tailEnd type="none" w="med" len="med"/>
            </a:ln>
          </p:spPr>
          <p:txBody>
            <a:bodyPr lIns="90170" tIns="46990" rIns="90170" bIns="46990" anchor="ctr"/>
            <a:lstStyle/>
            <a:p>
              <a:pPr algn="dist" eaLnBrk="0" hangingPunct="0"/>
              <a:r>
                <a:rPr lang="zh-CN" altLang="en-US" sz="1200" b="1" dirty="0">
                  <a:solidFill>
                    <a:schemeClr val="bg1"/>
                  </a:solidFill>
                  <a:latin typeface="Arial" panose="020B0604020202020204" pitchFamily="34" charset="0"/>
                  <a:ea typeface="微软雅黑" panose="020B0503020204020204" pitchFamily="34" charset="-122"/>
                </a:rPr>
                <a:t>信息管理</a:t>
              </a:r>
            </a:p>
          </p:txBody>
        </p:sp>
        <p:sp>
          <p:nvSpPr>
            <p:cNvPr id="16397" name="圆角矩形 6"/>
            <p:cNvSpPr/>
            <p:nvPr/>
          </p:nvSpPr>
          <p:spPr>
            <a:xfrm>
              <a:off x="0" y="510"/>
              <a:ext cx="1452" cy="432"/>
            </a:xfrm>
            <a:prstGeom prst="roundRect">
              <a:avLst>
                <a:gd name="adj" fmla="val 16667"/>
              </a:avLst>
            </a:prstGeom>
            <a:solidFill>
              <a:srgbClr val="FF6600"/>
            </a:solidFill>
            <a:ln w="12700" cap="flat" cmpd="sng">
              <a:solidFill>
                <a:schemeClr val="bg1"/>
              </a:solidFill>
              <a:prstDash val="solid"/>
              <a:bevel/>
              <a:headEnd type="none" w="med" len="med"/>
              <a:tailEnd type="none" w="med" len="med"/>
            </a:ln>
          </p:spPr>
          <p:txBody>
            <a:bodyPr lIns="90170" tIns="46990" rIns="90170" bIns="46990" anchor="ctr"/>
            <a:lstStyle/>
            <a:p>
              <a:pPr algn="dist" eaLnBrk="0" hangingPunct="0"/>
              <a:r>
                <a:rPr lang="zh-CN" altLang="en-US" sz="1200" b="1" dirty="0">
                  <a:solidFill>
                    <a:schemeClr val="bg1"/>
                  </a:solidFill>
                  <a:latin typeface="Arial" panose="020B0604020202020204" pitchFamily="34" charset="0"/>
                  <a:ea typeface="微软雅黑" panose="020B0503020204020204" pitchFamily="34" charset="-122"/>
                </a:rPr>
                <a:t>统计分析</a:t>
              </a:r>
            </a:p>
          </p:txBody>
        </p:sp>
        <p:sp>
          <p:nvSpPr>
            <p:cNvPr id="16398" name="圆角矩形 6"/>
            <p:cNvSpPr/>
            <p:nvPr/>
          </p:nvSpPr>
          <p:spPr>
            <a:xfrm>
              <a:off x="2165" y="510"/>
              <a:ext cx="1452" cy="432"/>
            </a:xfrm>
            <a:prstGeom prst="roundRect">
              <a:avLst>
                <a:gd name="adj" fmla="val 16667"/>
              </a:avLst>
            </a:prstGeom>
            <a:solidFill>
              <a:srgbClr val="FF6600"/>
            </a:solidFill>
            <a:ln w="12700" cap="flat" cmpd="sng">
              <a:solidFill>
                <a:schemeClr val="bg1"/>
              </a:solidFill>
              <a:prstDash val="solid"/>
              <a:bevel/>
              <a:headEnd type="none" w="med" len="med"/>
              <a:tailEnd type="none" w="med" len="med"/>
            </a:ln>
          </p:spPr>
          <p:txBody>
            <a:bodyPr lIns="90170" tIns="46990" rIns="90170" bIns="46990" anchor="ctr"/>
            <a:lstStyle/>
            <a:p>
              <a:pPr algn="dist" eaLnBrk="0" hangingPunct="0"/>
              <a:r>
                <a:rPr lang="zh-CN" altLang="en-US" sz="1200" b="1" dirty="0">
                  <a:solidFill>
                    <a:schemeClr val="bg1"/>
                  </a:solidFill>
                  <a:latin typeface="Arial" panose="020B0604020202020204" pitchFamily="34" charset="0"/>
                  <a:ea typeface="微软雅黑" panose="020B0503020204020204" pitchFamily="34" charset="-122"/>
                </a:rPr>
                <a:t>接口管理</a:t>
              </a:r>
            </a:p>
          </p:txBody>
        </p:sp>
      </p:grpSp>
      <p:grpSp>
        <p:nvGrpSpPr>
          <p:cNvPr id="7186" name="Group 81"/>
          <p:cNvGrpSpPr/>
          <p:nvPr/>
        </p:nvGrpSpPr>
        <p:grpSpPr>
          <a:xfrm>
            <a:off x="2970213" y="2660650"/>
            <a:ext cx="4106862" cy="1476375"/>
            <a:chOff x="0" y="0"/>
            <a:chExt cx="2395" cy="2324"/>
          </a:xfrm>
        </p:grpSpPr>
        <p:sp>
          <p:nvSpPr>
            <p:cNvPr id="16400" name="圆角矩形 27"/>
            <p:cNvSpPr/>
            <p:nvPr/>
          </p:nvSpPr>
          <p:spPr>
            <a:xfrm>
              <a:off x="0" y="0"/>
              <a:ext cx="2395" cy="2324"/>
            </a:xfrm>
            <a:prstGeom prst="roundRect">
              <a:avLst>
                <a:gd name="adj" fmla="val 16667"/>
              </a:avLst>
            </a:prstGeom>
            <a:gradFill rotWithShape="1">
              <a:gsLst>
                <a:gs pos="0">
                  <a:srgbClr val="B0CAE9">
                    <a:alpha val="100000"/>
                  </a:srgbClr>
                </a:gs>
                <a:gs pos="50000">
                  <a:srgbClr val="A2C1E4">
                    <a:alpha val="100000"/>
                  </a:srgbClr>
                </a:gs>
                <a:gs pos="100000">
                  <a:srgbClr val="91B8E4">
                    <a:alpha val="100000"/>
                  </a:srgbClr>
                </a:gs>
              </a:gsLst>
              <a:lin ang="5400000" scaled="1"/>
              <a:tileRect/>
            </a:gradFill>
            <a:ln w="6350" cap="flat" cmpd="sng">
              <a:solidFill>
                <a:schemeClr val="accent1"/>
              </a:solidFill>
              <a:prstDash val="solid"/>
              <a:miter/>
              <a:headEnd type="none" w="med" len="med"/>
              <a:tailEnd type="none" w="med" len="med"/>
            </a:ln>
          </p:spPr>
          <p:txBody>
            <a:bodyPr anchor="t"/>
            <a:lstStyle/>
            <a:p>
              <a:pPr eaLnBrk="0" fontAlgn="t" hangingPunct="0">
                <a:lnSpc>
                  <a:spcPct val="70000"/>
                </a:lnSpc>
              </a:pPr>
              <a:r>
                <a:rPr lang="zh-CN" altLang="en-US" sz="1400" b="1" dirty="0">
                  <a:latin typeface="Arial" panose="020B0604020202020204" pitchFamily="34" charset="0"/>
                  <a:ea typeface="微软雅黑" panose="020B0503020204020204" pitchFamily="34" charset="-122"/>
                </a:rPr>
                <a:t>服务器集群</a:t>
              </a:r>
            </a:p>
          </p:txBody>
        </p:sp>
        <p:grpSp>
          <p:nvGrpSpPr>
            <p:cNvPr id="16401" name="Group 83"/>
            <p:cNvGrpSpPr/>
            <p:nvPr/>
          </p:nvGrpSpPr>
          <p:grpSpPr>
            <a:xfrm>
              <a:off x="816" y="593"/>
              <a:ext cx="755" cy="1544"/>
              <a:chOff x="630" y="0"/>
              <a:chExt cx="755" cy="1544"/>
            </a:xfrm>
          </p:grpSpPr>
          <p:sp>
            <p:nvSpPr>
              <p:cNvPr id="16402" name="圆角矩形 6"/>
              <p:cNvSpPr/>
              <p:nvPr/>
            </p:nvSpPr>
            <p:spPr>
              <a:xfrm>
                <a:off x="630" y="1092"/>
                <a:ext cx="755" cy="452"/>
              </a:xfrm>
              <a:prstGeom prst="roundRect">
                <a:avLst>
                  <a:gd name="adj" fmla="val 16667"/>
                </a:avLst>
              </a:prstGeom>
              <a:solidFill>
                <a:srgbClr val="FF6600"/>
              </a:solidFill>
              <a:ln w="12700" cap="flat" cmpd="sng">
                <a:solidFill>
                  <a:schemeClr val="bg1"/>
                </a:solidFill>
                <a:prstDash val="solid"/>
                <a:miter/>
                <a:headEnd type="none" w="med" len="med"/>
                <a:tailEnd type="none" w="med" len="med"/>
              </a:ln>
            </p:spPr>
            <p:txBody>
              <a:bodyPr lIns="90170" tIns="46990" rIns="90170" bIns="46990" anchor="ctr"/>
              <a:lstStyle/>
              <a:p>
                <a:pPr eaLnBrk="0" hangingPunct="0"/>
                <a:r>
                  <a:rPr lang="zh-CN" altLang="en-US" sz="1100" b="1" dirty="0">
                    <a:solidFill>
                      <a:schemeClr val="bg1"/>
                    </a:solidFill>
                    <a:latin typeface="Arial" panose="020B0604020202020204" pitchFamily="34" charset="0"/>
                    <a:ea typeface="微软雅黑" panose="020B0503020204020204" pitchFamily="34" charset="-122"/>
                  </a:rPr>
                  <a:t>综合管理服务器</a:t>
                </a:r>
              </a:p>
            </p:txBody>
          </p:sp>
          <p:sp>
            <p:nvSpPr>
              <p:cNvPr id="16403" name="圆角矩形 6"/>
              <p:cNvSpPr/>
              <p:nvPr/>
            </p:nvSpPr>
            <p:spPr>
              <a:xfrm>
                <a:off x="630" y="546"/>
                <a:ext cx="755" cy="452"/>
              </a:xfrm>
              <a:prstGeom prst="roundRect">
                <a:avLst>
                  <a:gd name="adj" fmla="val 16667"/>
                </a:avLst>
              </a:prstGeom>
              <a:solidFill>
                <a:srgbClr val="FF6600"/>
              </a:solidFill>
              <a:ln w="12700" cap="flat" cmpd="sng">
                <a:solidFill>
                  <a:schemeClr val="bg1"/>
                </a:solidFill>
                <a:prstDash val="solid"/>
                <a:round/>
                <a:headEnd type="none" w="med" len="med"/>
                <a:tailEnd type="none" w="med" len="med"/>
              </a:ln>
            </p:spPr>
            <p:txBody>
              <a:bodyPr lIns="90170" tIns="46990" rIns="90170" bIns="46990" anchor="ctr"/>
              <a:lstStyle/>
              <a:p>
                <a:pPr eaLnBrk="0" hangingPunct="0"/>
                <a:r>
                  <a:rPr lang="zh-CN" altLang="en-US" sz="1200" b="1" dirty="0">
                    <a:solidFill>
                      <a:schemeClr val="bg1"/>
                    </a:solidFill>
                    <a:latin typeface="Arial" panose="020B0604020202020204" pitchFamily="34" charset="0"/>
                    <a:ea typeface="微软雅黑" panose="020B0503020204020204" pitchFamily="34" charset="-122"/>
                  </a:rPr>
                  <a:t>网络爬虫服务器</a:t>
                </a:r>
              </a:p>
            </p:txBody>
          </p:sp>
          <p:sp>
            <p:nvSpPr>
              <p:cNvPr id="16404" name="圆角矩形 6"/>
              <p:cNvSpPr/>
              <p:nvPr/>
            </p:nvSpPr>
            <p:spPr>
              <a:xfrm>
                <a:off x="630" y="0"/>
                <a:ext cx="755" cy="452"/>
              </a:xfrm>
              <a:prstGeom prst="roundRect">
                <a:avLst>
                  <a:gd name="adj" fmla="val 16667"/>
                </a:avLst>
              </a:prstGeom>
              <a:solidFill>
                <a:srgbClr val="FF6600"/>
              </a:solidFill>
              <a:ln w="12700" cap="flat" cmpd="sng">
                <a:solidFill>
                  <a:schemeClr val="bg1"/>
                </a:solidFill>
                <a:prstDash val="solid"/>
                <a:bevel/>
                <a:headEnd type="none" w="med" len="med"/>
                <a:tailEnd type="none" w="med" len="med"/>
              </a:ln>
            </p:spPr>
            <p:txBody>
              <a:bodyPr lIns="90170" tIns="46990" rIns="90170" bIns="46990" anchor="ctr"/>
              <a:lstStyle/>
              <a:p>
                <a:pPr eaLnBrk="0" hangingPunct="0"/>
                <a:r>
                  <a:rPr lang="en-US" altLang="zh-CN" sz="1200" b="1" dirty="0">
                    <a:solidFill>
                      <a:schemeClr val="bg1"/>
                    </a:solidFill>
                    <a:latin typeface="Arial" panose="020B0604020202020204" pitchFamily="34" charset="0"/>
                    <a:ea typeface="微软雅黑" panose="020B0503020204020204" pitchFamily="34" charset="-122"/>
                  </a:rPr>
                  <a:t>API</a:t>
                </a:r>
                <a:r>
                  <a:rPr lang="zh-CN" altLang="en-US" sz="1200" b="1" dirty="0">
                    <a:solidFill>
                      <a:schemeClr val="bg1"/>
                    </a:solidFill>
                    <a:latin typeface="Arial" panose="020B0604020202020204" pitchFamily="34" charset="0"/>
                    <a:ea typeface="微软雅黑" panose="020B0503020204020204" pitchFamily="34" charset="-122"/>
                  </a:rPr>
                  <a:t>服务器</a:t>
                </a:r>
              </a:p>
            </p:txBody>
          </p:sp>
        </p:grpSp>
      </p:grpSp>
      <p:sp>
        <p:nvSpPr>
          <p:cNvPr id="7188" name="圆角矩形 27"/>
          <p:cNvSpPr/>
          <p:nvPr/>
        </p:nvSpPr>
        <p:spPr>
          <a:xfrm>
            <a:off x="2962275" y="4224338"/>
            <a:ext cx="4113213" cy="642937"/>
          </a:xfrm>
          <a:prstGeom prst="roundRect">
            <a:avLst>
              <a:gd name="adj" fmla="val 16667"/>
            </a:avLst>
          </a:prstGeom>
          <a:gradFill rotWithShape="1">
            <a:gsLst>
              <a:gs pos="0">
                <a:srgbClr val="B0CAE9">
                  <a:alpha val="100000"/>
                </a:srgbClr>
              </a:gs>
              <a:gs pos="50000">
                <a:srgbClr val="A2C1E4">
                  <a:alpha val="100000"/>
                </a:srgbClr>
              </a:gs>
              <a:gs pos="100000">
                <a:srgbClr val="91B8E4">
                  <a:alpha val="100000"/>
                </a:srgbClr>
              </a:gs>
            </a:gsLst>
            <a:lin ang="5400000" scaled="1"/>
            <a:tileRect/>
          </a:gradFill>
          <a:ln w="6350" cap="flat" cmpd="sng">
            <a:solidFill>
              <a:schemeClr val="accent1"/>
            </a:solidFill>
            <a:prstDash val="solid"/>
            <a:miter/>
            <a:headEnd type="none" w="med" len="med"/>
            <a:tailEnd type="none" w="med" len="med"/>
          </a:ln>
        </p:spPr>
        <p:txBody>
          <a:bodyPr anchor="t"/>
          <a:lstStyle/>
          <a:p>
            <a:pPr eaLnBrk="0" fontAlgn="t" hangingPunct="0">
              <a:lnSpc>
                <a:spcPct val="80000"/>
              </a:lnSpc>
            </a:pPr>
            <a:r>
              <a:rPr lang="zh-CN" altLang="en-US" sz="1400" b="1" dirty="0">
                <a:latin typeface="Arial" panose="020B0604020202020204" pitchFamily="34" charset="0"/>
                <a:ea typeface="微软雅黑" panose="020B0503020204020204" pitchFamily="34" charset="-122"/>
              </a:rPr>
              <a:t>增值业务</a:t>
            </a:r>
          </a:p>
        </p:txBody>
      </p:sp>
      <p:sp>
        <p:nvSpPr>
          <p:cNvPr id="7189" name="圆角矩形 6"/>
          <p:cNvSpPr/>
          <p:nvPr/>
        </p:nvSpPr>
        <p:spPr>
          <a:xfrm>
            <a:off x="4608513" y="4510088"/>
            <a:ext cx="885825" cy="274637"/>
          </a:xfrm>
          <a:prstGeom prst="roundRect">
            <a:avLst>
              <a:gd name="adj" fmla="val 16667"/>
            </a:avLst>
          </a:prstGeom>
          <a:solidFill>
            <a:srgbClr val="FF6600"/>
          </a:solidFill>
          <a:ln w="12700" cap="flat" cmpd="sng">
            <a:solidFill>
              <a:schemeClr val="bg1"/>
            </a:solidFill>
            <a:prstDash val="solid"/>
            <a:miter/>
            <a:headEnd type="none" w="med" len="med"/>
            <a:tailEnd type="none" w="med" len="med"/>
          </a:ln>
        </p:spPr>
        <p:txBody>
          <a:bodyPr lIns="90170" tIns="46990" rIns="90170" bIns="46990" anchor="ctr"/>
          <a:lstStyle/>
          <a:p>
            <a:pPr algn="dist" eaLnBrk="0" hangingPunct="0"/>
            <a:r>
              <a:rPr lang="zh-CN" altLang="en-US" sz="1200" b="1" dirty="0">
                <a:solidFill>
                  <a:schemeClr val="bg1"/>
                </a:solidFill>
                <a:latin typeface="Arial" panose="020B0604020202020204" pitchFamily="34" charset="0"/>
                <a:ea typeface="微软雅黑" panose="020B0503020204020204" pitchFamily="34" charset="-122"/>
              </a:rPr>
              <a:t>广告推送</a:t>
            </a:r>
          </a:p>
        </p:txBody>
      </p:sp>
      <p:sp>
        <p:nvSpPr>
          <p:cNvPr id="7196" name="右箭头 26"/>
          <p:cNvSpPr/>
          <p:nvPr/>
        </p:nvSpPr>
        <p:spPr>
          <a:xfrm>
            <a:off x="1949450" y="3235325"/>
            <a:ext cx="431800" cy="307975"/>
          </a:xfrm>
          <a:prstGeom prst="rightArrow">
            <a:avLst>
              <a:gd name="adj1" fmla="val 50000"/>
              <a:gd name="adj2" fmla="val 51382"/>
            </a:avLst>
          </a:prstGeom>
          <a:solidFill>
            <a:srgbClr val="969696"/>
          </a:solidFill>
          <a:ln w="9525">
            <a:noFill/>
          </a:ln>
        </p:spPr>
        <p:txBody>
          <a:bodyPr lIns="90170" tIns="46990" rIns="90170" bIns="46990" anchor="t"/>
          <a:lstStyle/>
          <a:p>
            <a:pPr eaLnBrk="0" hangingPunct="0"/>
            <a:endParaRPr lang="zh-CN"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97" name="右箭头 26"/>
          <p:cNvSpPr/>
          <p:nvPr/>
        </p:nvSpPr>
        <p:spPr>
          <a:xfrm>
            <a:off x="1949450" y="4362450"/>
            <a:ext cx="431800" cy="307975"/>
          </a:xfrm>
          <a:prstGeom prst="rightArrow">
            <a:avLst>
              <a:gd name="adj1" fmla="val 50000"/>
              <a:gd name="adj2" fmla="val 51382"/>
            </a:avLst>
          </a:prstGeom>
          <a:solidFill>
            <a:srgbClr val="969696"/>
          </a:solidFill>
          <a:ln w="9525">
            <a:noFill/>
          </a:ln>
        </p:spPr>
        <p:txBody>
          <a:bodyPr lIns="90170" tIns="46990" rIns="90170" bIns="46990" anchor="t"/>
          <a:lstStyle/>
          <a:p>
            <a:pPr eaLnBrk="0" hangingPunct="0"/>
            <a:endParaRPr lang="zh-CN"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98" name="右箭头 26"/>
          <p:cNvSpPr/>
          <p:nvPr/>
        </p:nvSpPr>
        <p:spPr>
          <a:xfrm>
            <a:off x="1949450" y="5095875"/>
            <a:ext cx="431800" cy="309563"/>
          </a:xfrm>
          <a:prstGeom prst="rightArrow">
            <a:avLst>
              <a:gd name="adj1" fmla="val 50000"/>
              <a:gd name="adj2" fmla="val 51119"/>
            </a:avLst>
          </a:prstGeom>
          <a:solidFill>
            <a:srgbClr val="969696"/>
          </a:solidFill>
          <a:ln w="9525">
            <a:noFill/>
          </a:ln>
        </p:spPr>
        <p:txBody>
          <a:bodyPr lIns="90170" tIns="46990" rIns="90170" bIns="46990" anchor="t"/>
          <a:lstStyle/>
          <a:p>
            <a:pPr eaLnBrk="0" hangingPunct="0"/>
            <a:endParaRPr lang="zh-CN"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圆角矩形 3"/>
          <p:cNvSpPr/>
          <p:nvPr/>
        </p:nvSpPr>
        <p:spPr>
          <a:xfrm>
            <a:off x="395288" y="5656263"/>
            <a:ext cx="1169987" cy="595312"/>
          </a:xfrm>
          <a:prstGeom prst="roundRect">
            <a:avLst>
              <a:gd name="adj" fmla="val 16667"/>
            </a:avLst>
          </a:prstGeom>
          <a:solidFill>
            <a:srgbClr val="00B0F0"/>
          </a:solidFill>
          <a:ln w="12700" cap="flat" cmpd="sng">
            <a:solidFill>
              <a:srgbClr val="42719B"/>
            </a:solidFill>
            <a:prstDash val="lgDash"/>
            <a:bevel/>
            <a:headEnd type="none" w="med" len="med"/>
            <a:tailEnd type="none" w="med" len="med"/>
          </a:ln>
        </p:spPr>
        <p:txBody>
          <a:bodyPr lIns="90170" tIns="46990" rIns="90170" bIns="46990" anchor="ctr"/>
          <a:lstStyle/>
          <a:p>
            <a:pPr eaLnBrk="0" hangingPunct="0"/>
            <a:r>
              <a:rPr lang="zh-CN" altLang="en-US" sz="1400" b="1" dirty="0">
                <a:solidFill>
                  <a:schemeClr val="bg1"/>
                </a:solidFill>
                <a:latin typeface="Arial" panose="020B0604020202020204" pitchFamily="34" charset="0"/>
                <a:ea typeface="微软雅黑" panose="020B0503020204020204" pitchFamily="34" charset="-122"/>
              </a:rPr>
              <a:t>终端展现层</a:t>
            </a:r>
          </a:p>
        </p:txBody>
      </p:sp>
      <p:sp>
        <p:nvSpPr>
          <p:cNvPr id="7199" name="右箭头 26"/>
          <p:cNvSpPr/>
          <p:nvPr/>
        </p:nvSpPr>
        <p:spPr>
          <a:xfrm>
            <a:off x="1949450" y="5913438"/>
            <a:ext cx="431800" cy="309562"/>
          </a:xfrm>
          <a:prstGeom prst="rightArrow">
            <a:avLst>
              <a:gd name="adj1" fmla="val 50000"/>
              <a:gd name="adj2" fmla="val 51119"/>
            </a:avLst>
          </a:prstGeom>
          <a:solidFill>
            <a:srgbClr val="969696"/>
          </a:solidFill>
          <a:ln w="9525">
            <a:noFill/>
          </a:ln>
        </p:spPr>
        <p:txBody>
          <a:bodyPr lIns="90170" tIns="46990" rIns="90170" bIns="46990" anchor="ctr"/>
          <a:lstStyle/>
          <a:p>
            <a:pPr eaLnBrk="0" hangingPunct="0"/>
            <a:endParaRPr lang="zh-CN"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右箭头 26"/>
          <p:cNvSpPr/>
          <p:nvPr/>
        </p:nvSpPr>
        <p:spPr>
          <a:xfrm>
            <a:off x="1949450" y="1730375"/>
            <a:ext cx="431800" cy="307975"/>
          </a:xfrm>
          <a:prstGeom prst="rightArrow">
            <a:avLst>
              <a:gd name="adj1" fmla="val 50000"/>
              <a:gd name="adj2" fmla="val 51382"/>
            </a:avLst>
          </a:prstGeom>
          <a:solidFill>
            <a:srgbClr val="969696"/>
          </a:solidFill>
          <a:ln w="9525">
            <a:noFill/>
          </a:ln>
        </p:spPr>
        <p:txBody>
          <a:bodyPr lIns="90170" tIns="46990" rIns="90170" bIns="46990" anchor="t"/>
          <a:lstStyle/>
          <a:p>
            <a:pPr eaLnBrk="0" hangingPunct="0"/>
            <a:endParaRPr lang="zh-CN"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圆角矩形 27"/>
          <p:cNvSpPr/>
          <p:nvPr/>
        </p:nvSpPr>
        <p:spPr>
          <a:xfrm>
            <a:off x="2970213" y="5746750"/>
            <a:ext cx="4111625" cy="642938"/>
          </a:xfrm>
          <a:prstGeom prst="roundRect">
            <a:avLst>
              <a:gd name="adj" fmla="val 16667"/>
            </a:avLst>
          </a:prstGeom>
          <a:gradFill rotWithShape="1">
            <a:gsLst>
              <a:gs pos="0">
                <a:srgbClr val="B0CAE9">
                  <a:alpha val="100000"/>
                </a:srgbClr>
              </a:gs>
              <a:gs pos="50000">
                <a:srgbClr val="A2C1E4">
                  <a:alpha val="100000"/>
                </a:srgbClr>
              </a:gs>
              <a:gs pos="100000">
                <a:srgbClr val="91B8E4">
                  <a:alpha val="100000"/>
                </a:srgbClr>
              </a:gs>
            </a:gsLst>
            <a:lin ang="5400000" scaled="1"/>
            <a:tileRect/>
          </a:gradFill>
          <a:ln w="6350" cap="flat" cmpd="sng">
            <a:solidFill>
              <a:schemeClr val="accent1"/>
            </a:solidFill>
            <a:prstDash val="solid"/>
            <a:miter/>
            <a:headEnd type="none" w="med" len="med"/>
            <a:tailEnd type="none" w="med" len="med"/>
          </a:ln>
        </p:spPr>
        <p:txBody>
          <a:bodyPr anchor="t"/>
          <a:lstStyle/>
          <a:p>
            <a:pPr eaLnBrk="0" fontAlgn="t" hangingPunct="0">
              <a:lnSpc>
                <a:spcPct val="80000"/>
              </a:lnSpc>
            </a:pPr>
            <a:endParaRPr lang="zh-CN" altLang="en-US" sz="1400" b="1" dirty="0">
              <a:latin typeface="Arial" panose="020B0604020202020204" pitchFamily="34" charset="0"/>
              <a:ea typeface="微软雅黑" panose="020B0503020204020204" pitchFamily="34" charset="-122"/>
            </a:endParaRPr>
          </a:p>
        </p:txBody>
      </p:sp>
      <p:pic>
        <p:nvPicPr>
          <p:cNvPr id="15" name="Picture 108"/>
          <p:cNvPicPr>
            <a:picLocks noChangeAspect="1"/>
          </p:cNvPicPr>
          <p:nvPr/>
        </p:nvPicPr>
        <p:blipFill>
          <a:blip r:embed="rId2"/>
          <a:stretch>
            <a:fillRect/>
          </a:stretch>
        </p:blipFill>
        <p:spPr>
          <a:xfrm>
            <a:off x="3603625" y="5746750"/>
            <a:ext cx="841375" cy="588963"/>
          </a:xfrm>
          <a:prstGeom prst="rect">
            <a:avLst/>
          </a:prstGeom>
          <a:noFill/>
          <a:ln w="9525">
            <a:noFill/>
          </a:ln>
        </p:spPr>
      </p:pic>
      <p:pic>
        <p:nvPicPr>
          <p:cNvPr id="16" name="Picture 101" descr="529993b57d4c8_06"/>
          <p:cNvPicPr>
            <a:picLocks noChangeAspect="1"/>
          </p:cNvPicPr>
          <p:nvPr/>
        </p:nvPicPr>
        <p:blipFill>
          <a:blip r:embed="rId3"/>
          <a:stretch>
            <a:fillRect/>
          </a:stretch>
        </p:blipFill>
        <p:spPr>
          <a:xfrm>
            <a:off x="6167438" y="5776913"/>
            <a:ext cx="338137" cy="582612"/>
          </a:xfrm>
          <a:prstGeom prst="rect">
            <a:avLst/>
          </a:prstGeom>
          <a:noFill/>
          <a:ln w="9525">
            <a:noFill/>
          </a:ln>
        </p:spPr>
      </p:pic>
      <p:sp>
        <p:nvSpPr>
          <p:cNvPr id="8" name="圆角矩形 3"/>
          <p:cNvSpPr/>
          <p:nvPr/>
        </p:nvSpPr>
        <p:spPr>
          <a:xfrm>
            <a:off x="395288" y="1585913"/>
            <a:ext cx="1169987" cy="596900"/>
          </a:xfrm>
          <a:prstGeom prst="roundRect">
            <a:avLst>
              <a:gd name="adj" fmla="val 16667"/>
            </a:avLst>
          </a:prstGeom>
          <a:solidFill>
            <a:srgbClr val="00B0F0"/>
          </a:solidFill>
          <a:ln w="12700" cap="flat" cmpd="sng">
            <a:solidFill>
              <a:srgbClr val="42719B"/>
            </a:solidFill>
            <a:prstDash val="lgDash"/>
            <a:bevel/>
            <a:headEnd type="none" w="med" len="med"/>
            <a:tailEnd type="none" w="med" len="med"/>
          </a:ln>
        </p:spPr>
        <p:txBody>
          <a:bodyPr lIns="90170" tIns="46990" rIns="90170" bIns="46990" anchor="ctr"/>
          <a:lstStyle/>
          <a:p>
            <a:pPr eaLnBrk="0" hangingPunct="0"/>
            <a:r>
              <a:rPr lang="zh-CN" altLang="en-US" sz="1400" b="1" dirty="0">
                <a:solidFill>
                  <a:schemeClr val="bg1"/>
                </a:solidFill>
                <a:latin typeface="Arial" panose="020B0604020202020204" pitchFamily="34" charset="0"/>
                <a:ea typeface="微软雅黑" panose="020B0503020204020204" pitchFamily="34" charset="-122"/>
              </a:rPr>
              <a:t>运营支撑层</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00"/>
                                        </p:tgtEl>
                                        <p:attrNameLst>
                                          <p:attrName>style.visibility</p:attrName>
                                        </p:attrNameLst>
                                      </p:cBhvr>
                                      <p:to>
                                        <p:strVal val="visible"/>
                                      </p:to>
                                    </p:set>
                                    <p:anim calcmode="lin" valueType="num">
                                      <p:cBhvr additive="base">
                                        <p:cTn id="11" dur="500" fill="hold"/>
                                        <p:tgtEl>
                                          <p:spTgt spid="8200"/>
                                        </p:tgtEl>
                                        <p:attrNameLst>
                                          <p:attrName>ppt_x</p:attrName>
                                        </p:attrNameLst>
                                      </p:cBhvr>
                                      <p:tavLst>
                                        <p:tav tm="0">
                                          <p:val>
                                            <p:strVal val="#ppt_x"/>
                                          </p:val>
                                        </p:tav>
                                        <p:tav tm="100000">
                                          <p:val>
                                            <p:strVal val="#ppt_x"/>
                                          </p:val>
                                        </p:tav>
                                      </p:tavLst>
                                    </p:anim>
                                    <p:anim calcmode="lin" valueType="num">
                                      <p:cBhvr additive="base">
                                        <p:cTn id="12" dur="500" fill="hold"/>
                                        <p:tgtEl>
                                          <p:spTgt spid="82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201"/>
                                        </p:tgtEl>
                                        <p:attrNameLst>
                                          <p:attrName>style.visibility</p:attrName>
                                        </p:attrNameLst>
                                      </p:cBhvr>
                                      <p:to>
                                        <p:strVal val="visible"/>
                                      </p:to>
                                    </p:set>
                                    <p:anim calcmode="lin" valueType="num">
                                      <p:cBhvr additive="base">
                                        <p:cTn id="15" dur="500" fill="hold"/>
                                        <p:tgtEl>
                                          <p:spTgt spid="8201"/>
                                        </p:tgtEl>
                                        <p:attrNameLst>
                                          <p:attrName>ppt_x</p:attrName>
                                        </p:attrNameLst>
                                      </p:cBhvr>
                                      <p:tavLst>
                                        <p:tav tm="0">
                                          <p:val>
                                            <p:strVal val="#ppt_x"/>
                                          </p:val>
                                        </p:tav>
                                        <p:tav tm="100000">
                                          <p:val>
                                            <p:strVal val="#ppt_x"/>
                                          </p:val>
                                        </p:tav>
                                      </p:tavLst>
                                    </p:anim>
                                    <p:anim calcmode="lin" valueType="num">
                                      <p:cBhvr additive="base">
                                        <p:cTn id="16" dur="500" fill="hold"/>
                                        <p:tgtEl>
                                          <p:spTgt spid="820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202"/>
                                        </p:tgtEl>
                                        <p:attrNameLst>
                                          <p:attrName>style.visibility</p:attrName>
                                        </p:attrNameLst>
                                      </p:cBhvr>
                                      <p:to>
                                        <p:strVal val="visible"/>
                                      </p:to>
                                    </p:set>
                                    <p:anim calcmode="lin" valueType="num">
                                      <p:cBhvr additive="base">
                                        <p:cTn id="19" dur="500" fill="hold"/>
                                        <p:tgtEl>
                                          <p:spTgt spid="8202"/>
                                        </p:tgtEl>
                                        <p:attrNameLst>
                                          <p:attrName>ppt_x</p:attrName>
                                        </p:attrNameLst>
                                      </p:cBhvr>
                                      <p:tavLst>
                                        <p:tav tm="0">
                                          <p:val>
                                            <p:strVal val="#ppt_x"/>
                                          </p:val>
                                        </p:tav>
                                        <p:tav tm="100000">
                                          <p:val>
                                            <p:strVal val="#ppt_x"/>
                                          </p:val>
                                        </p:tav>
                                      </p:tavLst>
                                    </p:anim>
                                    <p:anim calcmode="lin" valueType="num">
                                      <p:cBhvr additive="base">
                                        <p:cTn id="20" dur="500" fill="hold"/>
                                        <p:tgtEl>
                                          <p:spTgt spid="82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7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9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9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9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1" grpId="1" animBg="1"/>
      <p:bldP spid="7172" grpId="0" bldLvl="0" animBg="1"/>
      <p:bldP spid="7172" grpId="1" animBg="1"/>
      <p:bldP spid="8200" grpId="0" bldLvl="0" animBg="1"/>
      <p:bldP spid="8201" grpId="0" bldLvl="0" animBg="1"/>
      <p:bldP spid="8202" grpId="0" bldLvl="0" animBg="1"/>
      <p:bldP spid="7173" grpId="0" animBg="1"/>
      <p:bldP spid="7173" grpId="1" animBg="1"/>
      <p:bldP spid="7183" grpId="0" animBg="1"/>
      <p:bldP spid="7183" grpId="1" animBg="1"/>
      <p:bldP spid="7188" grpId="0" animBg="1"/>
      <p:bldP spid="7188" grpId="1" animBg="1"/>
      <p:bldP spid="7189" grpId="0" bldLvl="0" animBg="1"/>
      <p:bldP spid="7189" grpId="1" animBg="1"/>
      <p:bldP spid="7196" grpId="0" animBg="1"/>
      <p:bldP spid="7196" grpId="1" animBg="1"/>
      <p:bldP spid="7197" grpId="0" animBg="1"/>
      <p:bldP spid="7197" grpId="1" animBg="1"/>
      <p:bldP spid="7198" grpId="0" animBg="1"/>
      <p:bldP spid="7198" grpId="1" animBg="1"/>
      <p:bldP spid="11" grpId="0" bldLvl="0" animBg="1"/>
      <p:bldP spid="7199" grpId="0" animBg="1"/>
      <p:bldP spid="7199" grpId="1" animBg="1"/>
      <p:bldP spid="12" grpId="0" animBg="1"/>
      <p:bldP spid="12" grpId="1" animBg="1"/>
      <p:bldP spid="14" grpId="0" animBg="1"/>
      <p:bldP spid="14" grpId="1" animBg="1"/>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1"/>
          <p:cNvSpPr>
            <a:spLocks noGrp="1"/>
          </p:cNvSpPr>
          <p:nvPr>
            <p:ph type="title"/>
          </p:nvPr>
        </p:nvSpPr>
        <p:spPr>
          <a:ln/>
        </p:spPr>
        <p:txBody>
          <a:bodyPr anchor="ctr"/>
          <a:lstStyle/>
          <a:p>
            <a:r>
              <a:rPr lang="zh-CN" altLang="en-US"/>
              <a:t>产品功能</a:t>
            </a:r>
          </a:p>
        </p:txBody>
      </p:sp>
      <p:sp>
        <p:nvSpPr>
          <p:cNvPr id="17410" name="文本框 3"/>
          <p:cNvSpPr txBox="1"/>
          <p:nvPr/>
        </p:nvSpPr>
        <p:spPr>
          <a:xfrm>
            <a:off x="384175" y="2102485"/>
            <a:ext cx="8277225" cy="4246245"/>
          </a:xfrm>
          <a:prstGeom prst="rect">
            <a:avLst/>
          </a:prstGeom>
          <a:noFill/>
          <a:ln w="9525">
            <a:noFill/>
          </a:ln>
        </p:spPr>
        <p:txBody>
          <a:bodyPr wrap="square" anchor="t">
            <a:spAutoFit/>
          </a:bodyPr>
          <a:lstStyle/>
          <a:p>
            <a:pPr indent="457200" eaLnBrk="0" hangingPunct="0"/>
            <a:r>
              <a:rPr lang="en-US" altLang="zh-CN" sz="2800">
                <a:latin typeface="微软雅黑" panose="020B0503020204020204" pitchFamily="34" charset="-122"/>
                <a:ea typeface="微软雅黑" panose="020B0503020204020204" pitchFamily="34" charset="-122"/>
                <a:cs typeface="微软雅黑" panose="020B0503020204020204" pitchFamily="34" charset="-122"/>
              </a:rPr>
              <a:t>“科普e站”电视端资源方面涵盖科普中国及相关资源、</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定制</a:t>
            </a:r>
            <a:r>
              <a:rPr lang="en-US" altLang="zh-CN" sz="2800">
                <a:latin typeface="微软雅黑" panose="020B0503020204020204" pitchFamily="34" charset="-122"/>
                <a:ea typeface="微软雅黑" panose="020B0503020204020204" pitchFamily="34" charset="-122"/>
                <a:cs typeface="微软雅黑" panose="020B0503020204020204" pitchFamily="34" charset="-122"/>
              </a:rPr>
              <a:t>资源、本地化资源，覆盖科技、教育、文化、生活、健康等各个领域，提供包含文字、图片、音乐、视频等多种传播手段的全方位综合性新闻资讯、深度专题、观点评论、互动应用、分享社区等服务，通过关注行政机关、社区居民、乡村农家、学校乃至家庭等打造出了涵盖社区、校园、乡村、行政等人群的科普资源内容，更好地服务民生和大众。</a:t>
            </a:r>
            <a:endParaRPr lang="en-US" altLang="zh-CN">
              <a:latin typeface="Arial" panose="020B0604020202020204" pitchFamily="34" charset="0"/>
              <a:ea typeface="宋体" panose="02010600030101010101" pitchFamily="2" charset="-122"/>
            </a:endParaRPr>
          </a:p>
          <a:p>
            <a:pPr indent="457200" eaLnBrk="0" hangingPunct="0"/>
            <a:endParaRPr lang="zh-CN" altLang="en-US">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1"/>
          <p:cNvSpPr>
            <a:spLocks noGrp="1"/>
          </p:cNvSpPr>
          <p:nvPr>
            <p:ph type="title"/>
          </p:nvPr>
        </p:nvSpPr>
        <p:spPr/>
        <p:txBody>
          <a:bodyPr anchor="ctr"/>
          <a:lstStyle/>
          <a:p>
            <a:r>
              <a:rPr lang="zh-CN" altLang="en-US"/>
              <a:t>产品功能</a:t>
            </a:r>
          </a:p>
        </p:txBody>
      </p:sp>
      <p:sp>
        <p:nvSpPr>
          <p:cNvPr id="17410" name="文本框 3"/>
          <p:cNvSpPr txBox="1"/>
          <p:nvPr/>
        </p:nvSpPr>
        <p:spPr>
          <a:xfrm>
            <a:off x="384175" y="1600200"/>
            <a:ext cx="8277225" cy="4799965"/>
          </a:xfrm>
          <a:prstGeom prst="rect">
            <a:avLst/>
          </a:prstGeom>
          <a:noFill/>
          <a:ln w="9525">
            <a:noFill/>
          </a:ln>
        </p:spPr>
        <p:txBody>
          <a:bodyPr wrap="square" anchor="t">
            <a:spAutoFit/>
          </a:bodyPr>
          <a:lstStyle/>
          <a:p>
            <a:pPr indent="457200" eaLnBrk="0" hangingPunct="0"/>
            <a:r>
              <a:rPr lang="zh-CN" altLang="zh-CN" dirty="0">
                <a:latin typeface="Arial" panose="020B0604020202020204" pitchFamily="34" charset="0"/>
                <a:ea typeface="宋体" panose="02010600030101010101" pitchFamily="2" charset="-122"/>
              </a:rPr>
              <a:t>科普</a:t>
            </a:r>
            <a:r>
              <a:rPr lang="en-US" altLang="zh-CN" dirty="0">
                <a:latin typeface="Arial" panose="020B0604020202020204" pitchFamily="34" charset="0"/>
                <a:ea typeface="宋体" panose="02010600030101010101" pitchFamily="2" charset="-122"/>
              </a:rPr>
              <a:t>e</a:t>
            </a:r>
            <a:r>
              <a:rPr lang="zh-CN" altLang="en-US" dirty="0">
                <a:latin typeface="Arial" panose="020B0604020202020204" pitchFamily="34" charset="0"/>
                <a:ea typeface="宋体" panose="02010600030101010101" pitchFamily="2" charset="-122"/>
              </a:rPr>
              <a:t>站可</a:t>
            </a:r>
            <a:r>
              <a:rPr lang="zh-CN" altLang="zh-CN" dirty="0">
                <a:latin typeface="Arial" panose="020B0604020202020204" pitchFamily="34" charset="0"/>
                <a:ea typeface="宋体" panose="02010600030101010101" pitchFamily="2" charset="-122"/>
              </a:rPr>
              <a:t>进一步划分为</a:t>
            </a:r>
            <a:r>
              <a:rPr lang="zh-CN" altLang="en-US" dirty="0">
                <a:latin typeface="Arial" panose="020B0604020202020204" pitchFamily="34" charset="0"/>
                <a:ea typeface="宋体" panose="02010600030101010101" pitchFamily="2" charset="-122"/>
              </a:rPr>
              <a:t>校园</a:t>
            </a:r>
            <a:r>
              <a:rPr lang="en-US" altLang="zh-CN" dirty="0">
                <a:latin typeface="Arial" panose="020B0604020202020204" pitchFamily="34" charset="0"/>
                <a:ea typeface="宋体" panose="02010600030101010101" pitchFamily="2" charset="-122"/>
              </a:rPr>
              <a:t>e</a:t>
            </a:r>
            <a:r>
              <a:rPr lang="zh-CN" altLang="en-US" dirty="0">
                <a:latin typeface="Arial" panose="020B0604020202020204" pitchFamily="34" charset="0"/>
                <a:ea typeface="宋体" panose="02010600030101010101" pitchFamily="2" charset="-122"/>
              </a:rPr>
              <a:t>站、农村</a:t>
            </a:r>
            <a:r>
              <a:rPr lang="en-US" altLang="zh-CN" dirty="0">
                <a:latin typeface="Arial" panose="020B0604020202020204" pitchFamily="34" charset="0"/>
                <a:ea typeface="宋体" panose="02010600030101010101" pitchFamily="2" charset="-122"/>
              </a:rPr>
              <a:t>e</a:t>
            </a:r>
            <a:r>
              <a:rPr lang="zh-CN" altLang="en-US" dirty="0">
                <a:latin typeface="Arial" panose="020B0604020202020204" pitchFamily="34" charset="0"/>
                <a:ea typeface="宋体" panose="02010600030101010101" pitchFamily="2" charset="-122"/>
              </a:rPr>
              <a:t>站、</a:t>
            </a:r>
            <a:r>
              <a:rPr lang="zh-CN" altLang="zh-CN" dirty="0">
                <a:sym typeface="+mn-ea"/>
              </a:rPr>
              <a:t>社区</a:t>
            </a:r>
            <a:r>
              <a:rPr lang="en-US" altLang="zh-CN" dirty="0">
                <a:sym typeface="+mn-ea"/>
              </a:rPr>
              <a:t>e</a:t>
            </a:r>
            <a:r>
              <a:rPr lang="zh-CN" altLang="en-US" dirty="0">
                <a:sym typeface="+mn-ea"/>
              </a:rPr>
              <a:t>站</a:t>
            </a:r>
            <a:r>
              <a:rPr lang="zh-CN" altLang="en-US" dirty="0">
                <a:latin typeface="Arial" panose="020B0604020202020204" pitchFamily="34" charset="0"/>
                <a:ea typeface="宋体" panose="02010600030101010101" pitchFamily="2" charset="-122"/>
              </a:rPr>
              <a:t>和行政</a:t>
            </a:r>
            <a:r>
              <a:rPr lang="en-US" altLang="zh-CN" dirty="0">
                <a:latin typeface="Arial" panose="020B0604020202020204" pitchFamily="34" charset="0"/>
                <a:ea typeface="宋体" panose="02010600030101010101" pitchFamily="2" charset="-122"/>
              </a:rPr>
              <a:t>e</a:t>
            </a:r>
            <a:r>
              <a:rPr lang="zh-CN" altLang="en-US" dirty="0">
                <a:latin typeface="Arial" panose="020B0604020202020204" pitchFamily="34" charset="0"/>
                <a:ea typeface="宋体" panose="02010600030101010101" pitchFamily="2" charset="-122"/>
              </a:rPr>
              <a:t>站等站点。</a:t>
            </a:r>
          </a:p>
          <a:p>
            <a:pPr indent="457200" eaLnBrk="0" hangingPunct="0"/>
            <a:endParaRPr lang="zh-CN" altLang="en-US" dirty="0">
              <a:latin typeface="Arial" panose="020B0604020202020204" pitchFamily="34" charset="0"/>
              <a:ea typeface="宋体" panose="02010600030101010101" pitchFamily="2" charset="-122"/>
            </a:endParaRPr>
          </a:p>
          <a:p>
            <a:pPr indent="457200" eaLnBrk="0" hangingPunct="0"/>
            <a:r>
              <a:rPr lang="zh-CN" altLang="en-US" dirty="0">
                <a:solidFill>
                  <a:srgbClr val="FF0000"/>
                </a:solidFill>
                <a:latin typeface="Arial" panose="020B0604020202020204" pitchFamily="34" charset="0"/>
                <a:ea typeface="宋体" panose="02010600030101010101" pitchFamily="2" charset="-122"/>
              </a:rPr>
              <a:t>校园</a:t>
            </a:r>
            <a:r>
              <a:rPr lang="en-US" altLang="zh-CN" dirty="0">
                <a:solidFill>
                  <a:srgbClr val="FF0000"/>
                </a:solidFill>
                <a:latin typeface="Arial" panose="020B0604020202020204" pitchFamily="34" charset="0"/>
                <a:ea typeface="宋体" panose="02010600030101010101" pitchFamily="2" charset="-122"/>
              </a:rPr>
              <a:t>e</a:t>
            </a:r>
            <a:r>
              <a:rPr lang="zh-CN" altLang="en-US" dirty="0">
                <a:solidFill>
                  <a:srgbClr val="FF0000"/>
                </a:solidFill>
                <a:latin typeface="Arial" panose="020B0604020202020204" pitchFamily="34" charset="0"/>
                <a:ea typeface="宋体" panose="02010600030101010101" pitchFamily="2" charset="-122"/>
              </a:rPr>
              <a:t>站：</a:t>
            </a:r>
            <a:r>
              <a:rPr lang="zh-CN" altLang="en-US" dirty="0">
                <a:latin typeface="Arial" panose="020B0604020202020204" pitchFamily="34" charset="0"/>
                <a:ea typeface="宋体" panose="02010600030101010101" pitchFamily="2" charset="-122"/>
              </a:rPr>
              <a:t>在校园</a:t>
            </a:r>
            <a:r>
              <a:rPr lang="en-US" altLang="zh-CN" dirty="0">
                <a:latin typeface="Arial" panose="020B0604020202020204" pitchFamily="34" charset="0"/>
                <a:ea typeface="宋体" panose="02010600030101010101" pitchFamily="2" charset="-122"/>
              </a:rPr>
              <a:t>e</a:t>
            </a:r>
            <a:r>
              <a:rPr lang="zh-CN" altLang="en-US" dirty="0">
                <a:latin typeface="Arial" panose="020B0604020202020204" pitchFamily="34" charset="0"/>
                <a:ea typeface="宋体" panose="02010600030101010101" pitchFamily="2" charset="-122"/>
              </a:rPr>
              <a:t>站上可发布教学资源、学校新闻、师生空间、校园视频、创客空间和风采展示等信息，能够节省人力和物力；学生方面可以直接在平台上查看</a:t>
            </a:r>
            <a:r>
              <a:rPr lang="zh-CN" altLang="zh-CN" dirty="0">
                <a:latin typeface="Arial" panose="020B0604020202020204" pitchFamily="34" charset="0"/>
                <a:ea typeface="宋体" panose="02010600030101010101" pitchFamily="2" charset="-122"/>
              </a:rPr>
              <a:t>各个</a:t>
            </a:r>
            <a:r>
              <a:rPr lang="zh-CN" altLang="en-US" dirty="0">
                <a:latin typeface="Arial" panose="020B0604020202020204" pitchFamily="34" charset="0"/>
                <a:ea typeface="宋体" panose="02010600030101010101" pitchFamily="2" charset="-122"/>
              </a:rPr>
              <a:t>领域的相关资源和学校所发布的相关资源，这样不仅能让学生学习到课外知识，更能使学生们了解到学校的动态，达到扩展学生知识面的目的。</a:t>
            </a:r>
          </a:p>
          <a:p>
            <a:pPr indent="457200" eaLnBrk="0" hangingPunct="0"/>
            <a:endParaRPr lang="zh-CN" altLang="en-US" dirty="0">
              <a:latin typeface="Arial" panose="020B0604020202020204" pitchFamily="34" charset="0"/>
              <a:ea typeface="宋体" panose="02010600030101010101" pitchFamily="2" charset="-122"/>
            </a:endParaRPr>
          </a:p>
          <a:p>
            <a:pPr indent="457200" eaLnBrk="0" hangingPunct="0"/>
            <a:r>
              <a:rPr lang="zh-CN" altLang="en-US" dirty="0">
                <a:solidFill>
                  <a:srgbClr val="FF0000"/>
                </a:solidFill>
                <a:latin typeface="Arial" panose="020B0604020202020204" pitchFamily="34" charset="0"/>
                <a:ea typeface="宋体" panose="02010600030101010101" pitchFamily="2" charset="-122"/>
              </a:rPr>
              <a:t>农村</a:t>
            </a:r>
            <a:r>
              <a:rPr lang="en-US" altLang="zh-CN" dirty="0">
                <a:solidFill>
                  <a:srgbClr val="FF0000"/>
                </a:solidFill>
                <a:latin typeface="Arial" panose="020B0604020202020204" pitchFamily="34" charset="0"/>
                <a:ea typeface="宋体" panose="02010600030101010101" pitchFamily="2" charset="-122"/>
              </a:rPr>
              <a:t>e</a:t>
            </a:r>
            <a:r>
              <a:rPr lang="zh-CN" altLang="en-US" dirty="0">
                <a:solidFill>
                  <a:srgbClr val="FF0000"/>
                </a:solidFill>
                <a:latin typeface="Arial" panose="020B0604020202020204" pitchFamily="34" charset="0"/>
                <a:ea typeface="宋体" panose="02010600030101010101" pitchFamily="2" charset="-122"/>
              </a:rPr>
              <a:t>站：</a:t>
            </a:r>
            <a:r>
              <a:rPr lang="zh-CN" altLang="en-US" dirty="0">
                <a:latin typeface="Arial" panose="020B0604020202020204" pitchFamily="34" charset="0"/>
                <a:ea typeface="宋体" panose="02010600030101010101" pitchFamily="2" charset="-122"/>
              </a:rPr>
              <a:t>在农村</a:t>
            </a:r>
            <a:r>
              <a:rPr lang="en-US" altLang="zh-CN" dirty="0">
                <a:latin typeface="Arial" panose="020B0604020202020204" pitchFamily="34" charset="0"/>
                <a:ea typeface="宋体" panose="02010600030101010101" pitchFamily="2" charset="-122"/>
              </a:rPr>
              <a:t>e</a:t>
            </a:r>
            <a:r>
              <a:rPr lang="zh-CN" altLang="en-US" dirty="0">
                <a:latin typeface="Arial" panose="020B0604020202020204" pitchFamily="34" charset="0"/>
                <a:ea typeface="宋体" panose="02010600030101010101" pitchFamily="2" charset="-122"/>
              </a:rPr>
              <a:t>站上可发布乡村资讯、乡村简介、美丽乡村建设、乡村动态和乡村图集等信息，不仅能让村民学习到关于农作物的知识，更能使村民了解到村里的动态，关注村里的建设方向，对未来村里的发展方向有所了解。</a:t>
            </a:r>
          </a:p>
          <a:p>
            <a:pPr indent="457200" eaLnBrk="0" hangingPunct="0"/>
            <a:endParaRPr lang="zh-CN" altLang="en-US" dirty="0">
              <a:latin typeface="Arial" panose="020B0604020202020204" pitchFamily="34" charset="0"/>
              <a:ea typeface="宋体" panose="02010600030101010101" pitchFamily="2" charset="-122"/>
            </a:endParaRPr>
          </a:p>
          <a:p>
            <a:pPr indent="457200" eaLnBrk="0" hangingPunct="0"/>
            <a:r>
              <a:rPr lang="zh-CN" altLang="en-US" dirty="0">
                <a:solidFill>
                  <a:srgbClr val="FF0000"/>
                </a:solidFill>
                <a:sym typeface="+mn-ea"/>
              </a:rPr>
              <a:t>社区</a:t>
            </a:r>
            <a:r>
              <a:rPr lang="en-US" altLang="zh-CN" dirty="0">
                <a:solidFill>
                  <a:srgbClr val="FF0000"/>
                </a:solidFill>
                <a:sym typeface="+mn-ea"/>
              </a:rPr>
              <a:t>e</a:t>
            </a:r>
            <a:r>
              <a:rPr lang="zh-CN" altLang="en-US" dirty="0">
                <a:solidFill>
                  <a:srgbClr val="FF0000"/>
                </a:solidFill>
                <a:sym typeface="+mn-ea"/>
              </a:rPr>
              <a:t>站：</a:t>
            </a:r>
            <a:r>
              <a:rPr lang="zh-CN" altLang="en-US" sz="1800" dirty="0">
                <a:sym typeface="+mn-ea"/>
              </a:rPr>
              <a:t>在社区</a:t>
            </a:r>
            <a:r>
              <a:rPr lang="en-US" altLang="zh-CN" sz="1800" dirty="0">
                <a:sym typeface="+mn-ea"/>
              </a:rPr>
              <a:t>e</a:t>
            </a:r>
            <a:r>
              <a:rPr lang="zh-CN" altLang="en-US" sz="1800" dirty="0">
                <a:sym typeface="+mn-ea"/>
              </a:rPr>
              <a:t>站上可发布小区头条、公告通知、城市热点、生活锦囊、大事要闻、爆料精选、客服百问、社区办事、我要爆料、物业建议等内容，有利于构建和谐社区。</a:t>
            </a:r>
          </a:p>
          <a:p>
            <a:pPr indent="457200" eaLnBrk="0" hangingPunct="0"/>
            <a:endParaRPr lang="zh-CN" altLang="en-US" sz="1800" dirty="0">
              <a:sym typeface="+mn-ea"/>
            </a:endParaRPr>
          </a:p>
          <a:p>
            <a:pPr indent="457200" eaLnBrk="0" hangingPunct="0"/>
            <a:r>
              <a:rPr lang="zh-CN" altLang="en-US" dirty="0">
                <a:solidFill>
                  <a:srgbClr val="FF0000"/>
                </a:solidFill>
                <a:sym typeface="+mn-ea"/>
              </a:rPr>
              <a:t>行政</a:t>
            </a:r>
            <a:r>
              <a:rPr lang="en-US" altLang="zh-CN" dirty="0">
                <a:solidFill>
                  <a:srgbClr val="FF0000"/>
                </a:solidFill>
                <a:sym typeface="+mn-ea"/>
              </a:rPr>
              <a:t>e</a:t>
            </a:r>
            <a:r>
              <a:rPr lang="zh-CN" altLang="en-US" dirty="0">
                <a:solidFill>
                  <a:srgbClr val="FF0000"/>
                </a:solidFill>
                <a:sym typeface="+mn-ea"/>
              </a:rPr>
              <a:t>站：</a:t>
            </a:r>
            <a:r>
              <a:rPr lang="zh-CN" altLang="en-US" dirty="0">
                <a:sym typeface="+mn-ea"/>
              </a:rPr>
              <a:t>在行政</a:t>
            </a:r>
            <a:r>
              <a:rPr lang="en-US" altLang="zh-CN" dirty="0">
                <a:sym typeface="+mn-ea"/>
              </a:rPr>
              <a:t>e</a:t>
            </a:r>
            <a:r>
              <a:rPr lang="zh-CN" altLang="en-US" dirty="0">
                <a:sym typeface="+mn-ea"/>
              </a:rPr>
              <a:t>站上可发布办事指南、办事流程、政务公开等内容，人民办理相关事务更方便快捷。</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a:ln/>
        </p:spPr>
        <p:txBody>
          <a:bodyPr vert="horz" wrap="square" lIns="91440" tIns="45720" rIns="91440" bIns="45720" anchor="ctr"/>
          <a:lstStyle/>
          <a:p>
            <a:pPr eaLnBrk="1" hangingPunct="1"/>
            <a:r>
              <a:rPr lang="zh-CN" altLang="en-US" dirty="0"/>
              <a:t>科普</a:t>
            </a:r>
            <a:r>
              <a:rPr lang="en-US" altLang="zh-CN" dirty="0"/>
              <a:t>e</a:t>
            </a:r>
            <a:r>
              <a:rPr lang="zh-CN" altLang="en-US" dirty="0"/>
              <a:t>站首页</a:t>
            </a:r>
          </a:p>
        </p:txBody>
      </p:sp>
      <p:pic>
        <p:nvPicPr>
          <p:cNvPr id="18434" name="内容占位符 3">
            <a:hlinkClick r:id="" action="ppaction://hlinkshowjump?jump=nextslide"/>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9670" y="1825625"/>
            <a:ext cx="5826505" cy="3475583"/>
          </a:xfrm>
          <a:ln/>
        </p:spPr>
      </p:pic>
      <p:sp>
        <p:nvSpPr>
          <p:cNvPr id="18435" name="矩形 11"/>
          <p:cNvSpPr/>
          <p:nvPr/>
        </p:nvSpPr>
        <p:spPr>
          <a:xfrm>
            <a:off x="6338888" y="1825625"/>
            <a:ext cx="1358900" cy="417513"/>
          </a:xfrm>
          <a:prstGeom prst="rect">
            <a:avLst/>
          </a:prstGeom>
          <a:solidFill>
            <a:srgbClr val="0070C0"/>
          </a:solidFill>
          <a:ln w="9525">
            <a:noFill/>
          </a:ln>
        </p:spPr>
        <p:txBody>
          <a:bodyPr lIns="46990" tIns="46990" rIns="46990" bIns="46990" anchor="t" anchorCtr="1">
            <a:spAutoFit/>
          </a:bodyPr>
          <a:lstStyle/>
          <a:p>
            <a:pPr algn="ctr">
              <a:lnSpc>
                <a:spcPct val="130000"/>
              </a:lnSpc>
            </a:pPr>
            <a:r>
              <a:rPr lang="zh-CN" altLang="en-US" sz="1600" b="1" dirty="0">
                <a:solidFill>
                  <a:schemeClr val="bg1"/>
                </a:solidFill>
                <a:latin typeface="Arial" panose="020B0604020202020204" pitchFamily="34" charset="0"/>
                <a:ea typeface="微软雅黑" panose="020B0503020204020204" pitchFamily="34" charset="-122"/>
              </a:rPr>
              <a:t>科普中国</a:t>
            </a:r>
          </a:p>
        </p:txBody>
      </p:sp>
      <p:sp>
        <p:nvSpPr>
          <p:cNvPr id="18436" name="矩形 11"/>
          <p:cNvSpPr/>
          <p:nvPr/>
        </p:nvSpPr>
        <p:spPr>
          <a:xfrm>
            <a:off x="6338888" y="2463800"/>
            <a:ext cx="1358900" cy="417513"/>
          </a:xfrm>
          <a:prstGeom prst="rect">
            <a:avLst/>
          </a:prstGeom>
          <a:solidFill>
            <a:srgbClr val="0070C0"/>
          </a:solidFill>
          <a:ln w="9525">
            <a:noFill/>
          </a:ln>
        </p:spPr>
        <p:txBody>
          <a:bodyPr lIns="46990" tIns="46990" rIns="46990" bIns="46990" anchor="t" anchorCtr="1">
            <a:spAutoFit/>
          </a:bodyPr>
          <a:lstStyle/>
          <a:p>
            <a:pPr algn="ctr">
              <a:lnSpc>
                <a:spcPct val="130000"/>
              </a:lnSpc>
            </a:pPr>
            <a:r>
              <a:rPr lang="zh-CN" altLang="en-US" sz="1600" b="1" dirty="0">
                <a:solidFill>
                  <a:schemeClr val="bg1"/>
                </a:solidFill>
                <a:latin typeface="Arial" panose="020B0604020202020204" pitchFamily="34" charset="0"/>
                <a:ea typeface="微软雅黑" panose="020B0503020204020204" pitchFamily="34" charset="-122"/>
              </a:rPr>
              <a:t>数字阅读</a:t>
            </a:r>
          </a:p>
        </p:txBody>
      </p:sp>
      <p:sp>
        <p:nvSpPr>
          <p:cNvPr id="18437" name="矩形 11"/>
          <p:cNvSpPr/>
          <p:nvPr/>
        </p:nvSpPr>
        <p:spPr>
          <a:xfrm>
            <a:off x="6338888" y="3101975"/>
            <a:ext cx="1358900" cy="417513"/>
          </a:xfrm>
          <a:prstGeom prst="rect">
            <a:avLst/>
          </a:prstGeom>
          <a:solidFill>
            <a:srgbClr val="0070C0"/>
          </a:solidFill>
          <a:ln w="9525">
            <a:noFill/>
          </a:ln>
        </p:spPr>
        <p:txBody>
          <a:bodyPr lIns="46990" tIns="46990" rIns="46990" bIns="46990" anchor="t" anchorCtr="1">
            <a:spAutoFit/>
          </a:bodyPr>
          <a:lstStyle/>
          <a:p>
            <a:pPr algn="ctr">
              <a:lnSpc>
                <a:spcPct val="130000"/>
              </a:lnSpc>
            </a:pPr>
            <a:r>
              <a:rPr lang="zh-CN" altLang="en-US" sz="1600" b="1" dirty="0">
                <a:solidFill>
                  <a:schemeClr val="bg1"/>
                </a:solidFill>
                <a:latin typeface="Arial" panose="020B0604020202020204" pitchFamily="34" charset="0"/>
                <a:ea typeface="微软雅黑" panose="020B0503020204020204" pitchFamily="34" charset="-122"/>
              </a:rPr>
              <a:t>微视</a:t>
            </a:r>
          </a:p>
        </p:txBody>
      </p:sp>
      <p:sp>
        <p:nvSpPr>
          <p:cNvPr id="18438" name="矩形 11"/>
          <p:cNvSpPr/>
          <p:nvPr/>
        </p:nvSpPr>
        <p:spPr>
          <a:xfrm>
            <a:off x="6338888" y="3740150"/>
            <a:ext cx="1358900" cy="417513"/>
          </a:xfrm>
          <a:prstGeom prst="rect">
            <a:avLst/>
          </a:prstGeom>
          <a:solidFill>
            <a:srgbClr val="0070C0"/>
          </a:solidFill>
          <a:ln w="9525">
            <a:noFill/>
          </a:ln>
        </p:spPr>
        <p:txBody>
          <a:bodyPr lIns="46990" tIns="46990" rIns="46990" bIns="46990" anchor="t" anchorCtr="1">
            <a:spAutoFit/>
          </a:bodyPr>
          <a:lstStyle/>
          <a:p>
            <a:pPr algn="ctr">
              <a:lnSpc>
                <a:spcPct val="130000"/>
              </a:lnSpc>
            </a:pPr>
            <a:r>
              <a:rPr lang="zh-CN" altLang="en-US" sz="1600" b="1" dirty="0">
                <a:solidFill>
                  <a:schemeClr val="bg1"/>
                </a:solidFill>
                <a:latin typeface="Arial" panose="020B0604020202020204" pitchFamily="34" charset="0"/>
                <a:ea typeface="微软雅黑" panose="020B0503020204020204" pitchFamily="34" charset="-122"/>
              </a:rPr>
              <a:t>秀课</a:t>
            </a:r>
          </a:p>
        </p:txBody>
      </p:sp>
      <p:sp>
        <p:nvSpPr>
          <p:cNvPr id="18439" name="矩形 11"/>
          <p:cNvSpPr/>
          <p:nvPr/>
        </p:nvSpPr>
        <p:spPr>
          <a:xfrm>
            <a:off x="6338888" y="4378325"/>
            <a:ext cx="1358900" cy="417513"/>
          </a:xfrm>
          <a:prstGeom prst="rect">
            <a:avLst/>
          </a:prstGeom>
          <a:solidFill>
            <a:srgbClr val="0070C0"/>
          </a:solidFill>
          <a:ln w="9525">
            <a:noFill/>
          </a:ln>
        </p:spPr>
        <p:txBody>
          <a:bodyPr lIns="46990" tIns="46990" rIns="46990" bIns="46990" anchor="t" anchorCtr="1">
            <a:spAutoFit/>
          </a:bodyPr>
          <a:lstStyle/>
          <a:p>
            <a:pPr algn="ctr">
              <a:lnSpc>
                <a:spcPct val="130000"/>
              </a:lnSpc>
            </a:pPr>
            <a:r>
              <a:rPr lang="zh-CN" altLang="en-US" sz="1600" b="1" dirty="0">
                <a:solidFill>
                  <a:schemeClr val="bg1"/>
                </a:solidFill>
                <a:latin typeface="Arial" panose="020B0604020202020204" pitchFamily="34" charset="0"/>
                <a:ea typeface="微软雅黑" panose="020B0503020204020204" pitchFamily="34" charset="-122"/>
              </a:rPr>
              <a:t>图集</a:t>
            </a:r>
          </a:p>
        </p:txBody>
      </p:sp>
      <p:sp>
        <p:nvSpPr>
          <p:cNvPr id="18440" name="矩形 11"/>
          <p:cNvSpPr/>
          <p:nvPr/>
        </p:nvSpPr>
        <p:spPr>
          <a:xfrm>
            <a:off x="6338888" y="5016500"/>
            <a:ext cx="1358900" cy="417513"/>
          </a:xfrm>
          <a:prstGeom prst="rect">
            <a:avLst/>
          </a:prstGeom>
          <a:solidFill>
            <a:srgbClr val="0070C0"/>
          </a:solidFill>
          <a:ln w="9525">
            <a:noFill/>
          </a:ln>
        </p:spPr>
        <p:txBody>
          <a:bodyPr lIns="46990" tIns="46990" rIns="46990" bIns="46990" anchor="t" anchorCtr="1">
            <a:spAutoFit/>
          </a:bodyPr>
          <a:lstStyle/>
          <a:p>
            <a:pPr algn="ctr">
              <a:lnSpc>
                <a:spcPct val="130000"/>
              </a:lnSpc>
            </a:pPr>
            <a:r>
              <a:rPr lang="zh-CN" altLang="en-US" sz="1600" b="1" dirty="0">
                <a:solidFill>
                  <a:schemeClr val="bg1"/>
                </a:solidFill>
                <a:latin typeface="Arial" panose="020B0604020202020204" pitchFamily="34" charset="0"/>
                <a:ea typeface="微软雅黑" panose="020B0503020204020204" pitchFamily="34" charset="-122"/>
              </a:rPr>
              <a:t>本地</a:t>
            </a:r>
          </a:p>
        </p:txBody>
      </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0*i*5"/>
  <p:tag name="KSO_WM_UNIT_INDEX" val="5"/>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0*i*4"/>
  <p:tag name="KSO_WM_UNIT_INDEX" val="4"/>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166"/>
  <p:tag name="KSO_WM_UNIT_TYPE" val="b"/>
  <p:tag name="KSO_WM_UNIT_INDEX" val="1"/>
  <p:tag name="KSO_WM_UNIT_ID" val="custom20184166_1*b*1"/>
  <p:tag name="KSO_WM_UNIT_LAYERLEVEL" val="1"/>
  <p:tag name="KSO_WM_UNIT_VALUE" val="22"/>
  <p:tag name="KSO_WM_UNIT_ISCONTENTSTITLE" val="0"/>
  <p:tag name="KSO_WM_UNIT_HIGHLIGHT" val="0"/>
  <p:tag name="KSO_WM_UNIT_COMPATIBLE" val="0"/>
  <p:tag name="KSO_WM_BEAUTIFY_FLAG" val="#wm#"/>
  <p:tag name="KSO_WM_TAG_VERSION" val="1.0"/>
  <p:tag name="KSO_WM_UNIT_PRESET_TEXT" val="活泼绿色营销策划"/>
  <p:tag name="KSO_WM_UNIT_NOCLEAR" val="0"/>
  <p:tag name="KSO_WM_UNIT_DIAGRAM_ISNUMVISUAL" val="0"/>
  <p:tag name="KSO_WM_UNIT_DIAGRAM_ISREFERUNIT" val="0"/>
</p:tagLst>
</file>

<file path=ppt/tags/tag10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活泼绿色营销策划"/>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184166_1*a*1"/>
  <p:tag name="KSO_WM_TEMPLATE_CATEGORY" val="custom"/>
  <p:tag name="KSO_WM_TEMPLATE_INDEX" val="20184166"/>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166"/>
</p:tagLst>
</file>

<file path=ppt/tags/tag103.xml><?xml version="1.0" encoding="utf-8"?>
<p:tagLst xmlns:a="http://schemas.openxmlformats.org/drawingml/2006/main" xmlns:r="http://schemas.openxmlformats.org/officeDocument/2006/relationships" xmlns:p="http://schemas.openxmlformats.org/presentationml/2006/main">
  <p:tag name="KSO_WM_SLIDE_ID" val="custom20191900_4"/>
  <p:tag name="KSO_WM_SLIDE_TYPE" val="contents"/>
  <p:tag name="KSO_WM_SLIDE_SUBTYPE" val="diag"/>
  <p:tag name="KSO_WM_SLIDE_ITEM_CNT" val="5"/>
  <p:tag name="KSO_WM_SLIDE_INDEX" val="4"/>
  <p:tag name="KSO_WM_DIAGRAM_GROUP_CODE" val="m1-1"/>
  <p:tag name="KSO_WM_SLIDE_DIAGTYPE" val="m"/>
  <p:tag name="KSO_WM_TAG_VERSION" val="1.0"/>
  <p:tag name="KSO_WM_BEAUTIFY_FLAG" val="#wm#"/>
  <p:tag name="KSO_WM_TEMPLATE_CATEGORY" val="custom"/>
  <p:tag name="KSO_WM_TEMPLATE_INDEX" val="20191900"/>
  <p:tag name="KSO_WM_SLIDE_LAYOUT" val="a_m"/>
  <p:tag name="KSO_WM_SLIDE_LAYOUT_CNT" val="1_1"/>
  <p:tag name="KSO_WM_SLIDE_COLORSCHEME_VERSION" val="3.2"/>
  <p:tag name="KSO_WM_TEMPLATE_SUBCATEGORY" val="0"/>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1_1"/>
  <p:tag name="KSO_WM_UNIT_ID" val="custom20191900_6*m_h_i*1_1_1"/>
  <p:tag name="KSO_WM_TEMPLATE_CATEGORY" val="custom"/>
  <p:tag name="KSO_WM_TEMPLATE_INDEX" val="20191900"/>
  <p:tag name="KSO_WM_UNIT_LAYERLEVEL" val="1_1_1"/>
  <p:tag name="KSO_WM_TAG_VERSION" val="1.0"/>
  <p:tag name="KSO_WM_BEAUTIFY_FLAG" val="#wm#"/>
  <p:tag name="KSO_WM_UNIT_COLOR_SCHEME_SHAPE_ID" val="19"/>
  <p:tag name="KSO_WM_UNIT_COLOR_SCHEME_PARENT_PAGE" val="0_5"/>
  <p:tag name="KSO_WM_UNIT_DECOLORIZATION" val="1"/>
  <p:tag name="KSO_WM_UNIT_DIAGRAM_ISNUMVISUAL" val="0"/>
  <p:tag name="KSO_WM_UNIT_DIAGRAM_ISREFERUNIT" val="0"/>
  <p:tag name="KSO_WM_UNIT_LINE_FORE_SCHEMECOLOR_INDEX" val="13"/>
  <p:tag name="KSO_WM_UNIT_LINE_FILL_TYPE" val="2"/>
  <p:tag name="KSO_WM_UNIT_TEXT_FILL_FORE_SCHEMECOLOR_INDEX" val="13"/>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1_2"/>
  <p:tag name="KSO_WM_UNIT_ID" val="custom20191900_6*m_h_i*1_1_2"/>
  <p:tag name="KSO_WM_TEMPLATE_CATEGORY" val="custom"/>
  <p:tag name="KSO_WM_TEMPLATE_INDEX" val="20191900"/>
  <p:tag name="KSO_WM_UNIT_LAYERLEVEL" val="1_1_1"/>
  <p:tag name="KSO_WM_TAG_VERSION" val="1.0"/>
  <p:tag name="KSO_WM_BEAUTIFY_FLAG" val="#wm#"/>
  <p:tag name="KSO_WM_UNIT_COLOR_SCHEME_SHAPE_ID" val="18"/>
  <p:tag name="KSO_WM_UNIT_COLOR_SCHEME_PARENT_PAGE" val="0_5"/>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2_2"/>
  <p:tag name="KSO_WM_UNIT_ID" val="custom20191900_6*m_h_i*1_2_2"/>
  <p:tag name="KSO_WM_TEMPLATE_CATEGORY" val="custom"/>
  <p:tag name="KSO_WM_TEMPLATE_INDEX" val="20191900"/>
  <p:tag name="KSO_WM_UNIT_LAYERLEVEL" val="1_1_1"/>
  <p:tag name="KSO_WM_TAG_VERSION" val="1.0"/>
  <p:tag name="KSO_WM_BEAUTIFY_FLAG" val="#wm#"/>
  <p:tag name="KSO_WM_UNIT_COLOR_SCHEME_SHAPE_ID" val="17"/>
  <p:tag name="KSO_WM_UNIT_COLOR_SCHEME_PARENT_PAGE" val="0_5"/>
  <p:tag name="KSO_WM_UNIT_DECOLORIZATION" val="1"/>
  <p:tag name="KSO_WM_UNIT_DIAGRAM_ISNUMVISUAL" val="0"/>
  <p:tag name="KSO_WM_UNIT_DIAGRAM_ISREFERUNIT" val="0"/>
  <p:tag name="KSO_WM_UNIT_LINE_FORE_SCHEMECOLOR_INDEX" val="13"/>
  <p:tag name="KSO_WM_UNIT_LINE_FILL_TYPE" val="2"/>
  <p:tag name="KSO_WM_UNIT_TEXT_FILL_FORE_SCHEMECOLOR_INDEX" val="13"/>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2_1"/>
  <p:tag name="KSO_WM_UNIT_ID" val="custom20191900_6*m_h_i*1_2_1"/>
  <p:tag name="KSO_WM_TEMPLATE_CATEGORY" val="custom"/>
  <p:tag name="KSO_WM_TEMPLATE_INDEX" val="20191900"/>
  <p:tag name="KSO_WM_UNIT_LAYERLEVEL" val="1_1_1"/>
  <p:tag name="KSO_WM_TAG_VERSION" val="1.0"/>
  <p:tag name="KSO_WM_BEAUTIFY_FLAG" val="#wm#"/>
  <p:tag name="KSO_WM_UNIT_COLOR_SCHEME_SHAPE_ID" val="16"/>
  <p:tag name="KSO_WM_UNIT_COLOR_SCHEME_PARENT_PAGE" val="0_5"/>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1"/>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3_1"/>
  <p:tag name="KSO_WM_UNIT_ID" val="custom20191900_6*m_h_i*1_3_1"/>
  <p:tag name="KSO_WM_TEMPLATE_CATEGORY" val="custom"/>
  <p:tag name="KSO_WM_TEMPLATE_INDEX" val="20191900"/>
  <p:tag name="KSO_WM_UNIT_LAYERLEVEL" val="1_1_1"/>
  <p:tag name="KSO_WM_TAG_VERSION" val="1.0"/>
  <p:tag name="KSO_WM_BEAUTIFY_FLAG" val="#wm#"/>
  <p:tag name="KSO_WM_UNIT_COLOR_SCHEME_SHAPE_ID" val="15"/>
  <p:tag name="KSO_WM_UNIT_COLOR_SCHEME_PARENT_PAGE" val="0_5"/>
  <p:tag name="KSO_WM_UNIT_DECOLORIZATION" val="1"/>
  <p:tag name="KSO_WM_UNIT_DIAGRAM_ISNUMVISUAL" val="0"/>
  <p:tag name="KSO_WM_UNIT_DIAGRAM_ISREFERUNIT" val="0"/>
  <p:tag name="KSO_WM_UNIT_LINE_FORE_SCHEMECOLOR_INDEX" val="13"/>
  <p:tag name="KSO_WM_UNIT_LINE_FILL_TYPE" val="2"/>
  <p:tag name="KSO_WM_UNIT_TEXT_FILL_FORE_SCHEMECOLOR_INDEX" val="13"/>
  <p:tag name="KSO_WM_UNIT_TEXT_FILL_TYPE" val="1"/>
  <p:tag name="KSO_WM_UNIT_USESOURCEFORMAT_APPLY"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3_2"/>
  <p:tag name="KSO_WM_UNIT_ID" val="custom20191900_6*m_h_i*1_3_2"/>
  <p:tag name="KSO_WM_TEMPLATE_CATEGORY" val="custom"/>
  <p:tag name="KSO_WM_TEMPLATE_INDEX" val="20191900"/>
  <p:tag name="KSO_WM_UNIT_LAYERLEVEL" val="1_1_1"/>
  <p:tag name="KSO_WM_TAG_VERSION" val="1.0"/>
  <p:tag name="KSO_WM_BEAUTIFY_FLAG" val="#wm#"/>
  <p:tag name="KSO_WM_UNIT_COLOR_SCHEME_SHAPE_ID" val="14"/>
  <p:tag name="KSO_WM_UNIT_COLOR_SCHEME_PARENT_PAGE" val="0_5"/>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4_1"/>
  <p:tag name="KSO_WM_UNIT_ID" val="custom20191900_6*m_h_i*1_4_1"/>
  <p:tag name="KSO_WM_TEMPLATE_CATEGORY" val="custom"/>
  <p:tag name="KSO_WM_TEMPLATE_INDEX" val="20191900"/>
  <p:tag name="KSO_WM_UNIT_LAYERLEVEL" val="1_1_1"/>
  <p:tag name="KSO_WM_TAG_VERSION" val="1.0"/>
  <p:tag name="KSO_WM_BEAUTIFY_FLAG" val="#wm#"/>
  <p:tag name="KSO_WM_UNIT_COLOR_SCHEME_SHAPE_ID" val="13"/>
  <p:tag name="KSO_WM_UNIT_COLOR_SCHEME_PARENT_PAGE" val="0_5"/>
  <p:tag name="KSO_WM_UNIT_DECOLORIZATION" val="1"/>
  <p:tag name="KSO_WM_UNIT_DIAGRAM_ISNUMVISUAL" val="0"/>
  <p:tag name="KSO_WM_UNIT_DIAGRAM_ISREFERUNIT" val="0"/>
  <p:tag name="KSO_WM_UNIT_LINE_FORE_SCHEMECOLOR_INDEX" val="13"/>
  <p:tag name="KSO_WM_UNIT_LINE_FILL_TYPE" val="2"/>
  <p:tag name="KSO_WM_UNIT_TEXT_FILL_FORE_SCHEMECOLOR_INDEX" val="13"/>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4_2"/>
  <p:tag name="KSO_WM_UNIT_ID" val="custom20191900_6*m_h_i*1_4_2"/>
  <p:tag name="KSO_WM_TEMPLATE_CATEGORY" val="custom"/>
  <p:tag name="KSO_WM_TEMPLATE_INDEX" val="20191900"/>
  <p:tag name="KSO_WM_UNIT_LAYERLEVEL" val="1_1_1"/>
  <p:tag name="KSO_WM_TAG_VERSION" val="1.0"/>
  <p:tag name="KSO_WM_BEAUTIFY_FLAG" val="#wm#"/>
  <p:tag name="KSO_WM_UNIT_COLOR_SCHEME_SHAPE_ID" val="12"/>
  <p:tag name="KSO_WM_UNIT_COLOR_SCHEME_PARENT_PAGE" val="0_5"/>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5_1"/>
  <p:tag name="KSO_WM_UNIT_ID" val="custom20191900_6*m_h_i*1_5_1"/>
  <p:tag name="KSO_WM_TEMPLATE_CATEGORY" val="custom"/>
  <p:tag name="KSO_WM_TEMPLATE_INDEX" val="20191900"/>
  <p:tag name="KSO_WM_UNIT_LAYERLEVEL" val="1_1_1"/>
  <p:tag name="KSO_WM_TAG_VERSION" val="1.0"/>
  <p:tag name="KSO_WM_BEAUTIFY_FLAG" val="#wm#"/>
  <p:tag name="KSO_WM_UNIT_COLOR_SCHEME_SHAPE_ID" val="11"/>
  <p:tag name="KSO_WM_UNIT_COLOR_SCHEME_PARENT_PAGE" val="0_5"/>
  <p:tag name="KSO_WM_UNIT_DECOLORIZATION" val="1"/>
  <p:tag name="KSO_WM_UNIT_DIAGRAM_ISNUMVISUAL" val="0"/>
  <p:tag name="KSO_WM_UNIT_DIAGRAM_ISREFERUNIT" val="0"/>
  <p:tag name="KSO_WM_UNIT_LINE_FORE_SCHEMECOLOR_INDEX" val="13"/>
  <p:tag name="KSO_WM_UNIT_LINE_FILL_TYPE" val="2"/>
  <p:tag name="KSO_WM_UNIT_TEXT_FILL_FORE_SCHEMECOLOR_INDEX" val="13"/>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5_2"/>
  <p:tag name="KSO_WM_UNIT_ID" val="custom20191900_6*m_h_i*1_5_2"/>
  <p:tag name="KSO_WM_TEMPLATE_CATEGORY" val="custom"/>
  <p:tag name="KSO_WM_TEMPLATE_INDEX" val="20191900"/>
  <p:tag name="KSO_WM_UNIT_LAYERLEVEL" val="1_1_1"/>
  <p:tag name="KSO_WM_TAG_VERSION" val="1.0"/>
  <p:tag name="KSO_WM_BEAUTIFY_FLAG" val="#wm#"/>
  <p:tag name="KSO_WM_UNIT_COLOR_SCHEME_SHAPE_ID" val="10"/>
  <p:tag name="KSO_WM_UNIT_COLOR_SCHEME_PARENT_PAGE" val="0_5"/>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1"/>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6_1"/>
  <p:tag name="KSO_WM_UNIT_ID" val="custom20191900_6*m_h_i*1_6_1"/>
  <p:tag name="KSO_WM_TEMPLATE_CATEGORY" val="custom"/>
  <p:tag name="KSO_WM_TEMPLATE_INDEX" val="20191900"/>
  <p:tag name="KSO_WM_UNIT_LAYERLEVEL" val="1_1_1"/>
  <p:tag name="KSO_WM_TAG_VERSION" val="1.0"/>
  <p:tag name="KSO_WM_BEAUTIFY_FLAG" val="#wm#"/>
  <p:tag name="KSO_WM_UNIT_COLOR_SCHEME_SHAPE_ID" val="23"/>
  <p:tag name="KSO_WM_UNIT_COLOR_SCHEME_PARENT_PAGE" val="0_5"/>
  <p:tag name="KSO_WM_UNIT_DECOLORIZATION" val="1"/>
  <p:tag name="KSO_WM_UNIT_DIAGRAM_ISNUMVISUAL" val="0"/>
  <p:tag name="KSO_WM_UNIT_DIAGRAM_ISREFERUNIT" val="0"/>
  <p:tag name="KSO_WM_UNIT_LINE_FORE_SCHEMECOLOR_INDEX" val="13"/>
  <p:tag name="KSO_WM_UNIT_LINE_FILL_TYPE" val="2"/>
  <p:tag name="KSO_WM_UNIT_TEXT_FILL_FORE_SCHEMECOLOR_INDEX" val="13"/>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m1-1"/>
  <p:tag name="KSO_WM_UNIT_TYPE" val="m_h_i"/>
  <p:tag name="KSO_WM_UNIT_INDEX" val="1_6_2"/>
  <p:tag name="KSO_WM_UNIT_ID" val="custom20191900_6*m_h_i*1_6_2"/>
  <p:tag name="KSO_WM_TEMPLATE_CATEGORY" val="custom"/>
  <p:tag name="KSO_WM_TEMPLATE_INDEX" val="20191900"/>
  <p:tag name="KSO_WM_UNIT_LAYERLEVEL" val="1_1_1"/>
  <p:tag name="KSO_WM_TAG_VERSION" val="1.0"/>
  <p:tag name="KSO_WM_BEAUTIFY_FLAG" val="#wm#"/>
  <p:tag name="KSO_WM_UNIT_COLOR_SCHEME_SHAPE_ID" val="24"/>
  <p:tag name="KSO_WM_UNIT_COLOR_SCHEME_PARENT_PAGE" val="0_5"/>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UNIT_PRESET_TEXT" val="单击此处添节标题"/>
  <p:tag name="KSO_WM_UNIT_VALUE" val="25"/>
  <p:tag name="KSO_WM_UNIT_HIGHLIGHT" val="0"/>
  <p:tag name="KSO_WM_UNIT_COMPATIBLE" val="0"/>
  <p:tag name="KSO_WM_DIAGRAM_GROUP_CODE" val="m1-1"/>
  <p:tag name="KSO_WM_UNIT_TYPE" val="m_h_f"/>
  <p:tag name="KSO_WM_UNIT_INDEX" val="1_1_1"/>
  <p:tag name="KSO_WM_UNIT_ID" val="custom20191900_6*m_h_f*1_1_1"/>
  <p:tag name="KSO_WM_TEMPLATE_CATEGORY" val="custom"/>
  <p:tag name="KSO_WM_TEMPLATE_INDEX" val="20191900"/>
  <p:tag name="KSO_WM_UNIT_LAYERLEVEL" val="1_1_1"/>
  <p:tag name="KSO_WM_TAG_VERSION" val="1.0"/>
  <p:tag name="KSO_WM_BEAUTIFY_FLAG" val="#wm#"/>
  <p:tag name="KSO_WM_UNIT_COLOR_SCHEME_SHAPE_ID" val="21"/>
  <p:tag name="KSO_WM_UNIT_COLOR_SCHEME_PARENT_PAGE" val="0_5"/>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UNIT_PRESET_TEXT" val="单击此处添节标题"/>
  <p:tag name="KSO_WM_UNIT_VALUE" val="25"/>
  <p:tag name="KSO_WM_UNIT_HIGHLIGHT" val="0"/>
  <p:tag name="KSO_WM_UNIT_COMPATIBLE" val="0"/>
  <p:tag name="KSO_WM_DIAGRAM_GROUP_CODE" val="m1-1"/>
  <p:tag name="KSO_WM_UNIT_TYPE" val="m_h_f"/>
  <p:tag name="KSO_WM_UNIT_INDEX" val="1_2_1"/>
  <p:tag name="KSO_WM_UNIT_ID" val="custom20191900_6*m_h_f*1_2_1"/>
  <p:tag name="KSO_WM_TEMPLATE_CATEGORY" val="custom"/>
  <p:tag name="KSO_WM_TEMPLATE_INDEX" val="20191900"/>
  <p:tag name="KSO_WM_UNIT_LAYERLEVEL" val="1_1_1"/>
  <p:tag name="KSO_WM_TAG_VERSION" val="1.0"/>
  <p:tag name="KSO_WM_BEAUTIFY_FLAG" val="#wm#"/>
  <p:tag name="KSO_WM_UNIT_COLOR_SCHEME_SHAPE_ID" val="22"/>
  <p:tag name="KSO_WM_UNIT_COLOR_SCHEME_PARENT_PAGE" val="0_5"/>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UNIT_PRESET_TEXT" val="单击此处添节标题"/>
  <p:tag name="KSO_WM_UNIT_VALUE" val="25"/>
  <p:tag name="KSO_WM_UNIT_HIGHLIGHT" val="0"/>
  <p:tag name="KSO_WM_UNIT_COMPATIBLE" val="0"/>
  <p:tag name="KSO_WM_DIAGRAM_GROUP_CODE" val="m1-1"/>
  <p:tag name="KSO_WM_UNIT_TYPE" val="m_h_f"/>
  <p:tag name="KSO_WM_UNIT_INDEX" val="1_3_1"/>
  <p:tag name="KSO_WM_UNIT_ID" val="custom20191900_6*m_h_f*1_3_1"/>
  <p:tag name="KSO_WM_TEMPLATE_CATEGORY" val="custom"/>
  <p:tag name="KSO_WM_TEMPLATE_INDEX" val="20191900"/>
  <p:tag name="KSO_WM_UNIT_LAYERLEVEL" val="1_1_1"/>
  <p:tag name="KSO_WM_TAG_VERSION" val="1.0"/>
  <p:tag name="KSO_WM_BEAUTIFY_FLAG" val="#wm#"/>
  <p:tag name="KSO_WM_UNIT_COLOR_SCHEME_SHAPE_ID" val="25"/>
  <p:tag name="KSO_WM_UNIT_COLOR_SCHEME_PARENT_PAGE" val="0_5"/>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PRESET_TEXT" val="单击此处添节标题"/>
  <p:tag name="KSO_WM_UNIT_VALUE" val="25"/>
  <p:tag name="KSO_WM_UNIT_HIGHLIGHT" val="0"/>
  <p:tag name="KSO_WM_UNIT_COMPATIBLE" val="0"/>
  <p:tag name="KSO_WM_DIAGRAM_GROUP_CODE" val="m1-1"/>
  <p:tag name="KSO_WM_UNIT_TYPE" val="m_h_f"/>
  <p:tag name="KSO_WM_UNIT_INDEX" val="1_4_1"/>
  <p:tag name="KSO_WM_UNIT_ID" val="custom20191900_6*m_h_f*1_4_1"/>
  <p:tag name="KSO_WM_TEMPLATE_CATEGORY" val="custom"/>
  <p:tag name="KSO_WM_TEMPLATE_INDEX" val="20191900"/>
  <p:tag name="KSO_WM_UNIT_LAYERLEVEL" val="1_1_1"/>
  <p:tag name="KSO_WM_TAG_VERSION" val="1.0"/>
  <p:tag name="KSO_WM_BEAUTIFY_FLAG" val="#wm#"/>
  <p:tag name="KSO_WM_UNIT_COLOR_SCHEME_SHAPE_ID" val="26"/>
  <p:tag name="KSO_WM_UNIT_COLOR_SCHEME_PARENT_PAGE" val="0_5"/>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PRESET_TEXT" val="单击此处添节标题"/>
  <p:tag name="KSO_WM_UNIT_VALUE" val="25"/>
  <p:tag name="KSO_WM_UNIT_HIGHLIGHT" val="0"/>
  <p:tag name="KSO_WM_UNIT_COMPATIBLE" val="0"/>
  <p:tag name="KSO_WM_DIAGRAM_GROUP_CODE" val="m1-1"/>
  <p:tag name="KSO_WM_UNIT_TYPE" val="m_h_f"/>
  <p:tag name="KSO_WM_UNIT_INDEX" val="1_5_1"/>
  <p:tag name="KSO_WM_UNIT_ID" val="custom20191900_6*m_h_f*1_5_1"/>
  <p:tag name="KSO_WM_TEMPLATE_CATEGORY" val="custom"/>
  <p:tag name="KSO_WM_TEMPLATE_INDEX" val="20191900"/>
  <p:tag name="KSO_WM_UNIT_LAYERLEVEL" val="1_1_1"/>
  <p:tag name="KSO_WM_TAG_VERSION" val="1.0"/>
  <p:tag name="KSO_WM_BEAUTIFY_FLAG" val="#wm#"/>
  <p:tag name="KSO_WM_UNIT_COLOR_SCHEME_SHAPE_ID" val="27"/>
  <p:tag name="KSO_WM_UNIT_COLOR_SCHEME_PARENT_PAGE" val="0_5"/>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121.xml><?xml version="1.0" encoding="utf-8"?>
<p:tagLst xmlns:a="http://schemas.openxmlformats.org/drawingml/2006/main" xmlns:r="http://schemas.openxmlformats.org/officeDocument/2006/relationships" xmlns:p="http://schemas.openxmlformats.org/presentationml/2006/main">
  <p:tag name="KSO_WM_UNIT_PRESET_TEXT" val="单击此处添节标题"/>
  <p:tag name="KSO_WM_UNIT_VALUE" val="25"/>
  <p:tag name="KSO_WM_UNIT_HIGHLIGHT" val="0"/>
  <p:tag name="KSO_WM_UNIT_COMPATIBLE" val="0"/>
  <p:tag name="KSO_WM_DIAGRAM_GROUP_CODE" val="m1-1"/>
  <p:tag name="KSO_WM_UNIT_TYPE" val="m_h_f"/>
  <p:tag name="KSO_WM_UNIT_INDEX" val="1_6_1"/>
  <p:tag name="KSO_WM_UNIT_ID" val="custom20191900_6*m_h_f*1_6_1"/>
  <p:tag name="KSO_WM_TEMPLATE_CATEGORY" val="custom"/>
  <p:tag name="KSO_WM_TEMPLATE_INDEX" val="20191900"/>
  <p:tag name="KSO_WM_UNIT_LAYERLEVEL" val="1_1_1"/>
  <p:tag name="KSO_WM_TAG_VERSION" val="1.0"/>
  <p:tag name="KSO_WM_BEAUTIFY_FLAG" val="#wm#"/>
  <p:tag name="KSO_WM_UNIT_COLOR_SCHEME_SHAPE_ID" val="28"/>
  <p:tag name="KSO_WM_UNIT_COLOR_SCHEME_PARENT_PAGE" val="0_5"/>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166"/>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8*i*14"/>
  <p:tag name="KSO_WM_UNIT_INDEX" val="14"/>
  <p:tag name="KSO_WM_UNIT_HIGHLIGHT" val="0"/>
  <p:tag name="KSO_WM_UNIT_COMPATIBLE" val="0"/>
  <p:tag name="KSO_WM_UNIT_DIAGRAM_ISNUMVISUAL" val="0"/>
  <p:tag name="KSO_WM_UNIT_DIAGRAM_ISREFERUNIT" val="0"/>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16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8*i*11"/>
  <p:tag name="KSO_WM_UNIT_INDEX" val="11"/>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8*i*12"/>
  <p:tag name="KSO_WM_UNIT_INDEX" val="12"/>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8*i*13"/>
  <p:tag name="KSO_WM_UNIT_INDEX" val="13"/>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10*i*14"/>
  <p:tag name="KSO_WM_UNIT_INDEX" val="14"/>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10*i*11"/>
  <p:tag name="KSO_WM_UNIT_INDEX" val="11"/>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10*i*12"/>
  <p:tag name="KSO_WM_UNIT_INDEX" val="12"/>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10*i*13"/>
  <p:tag name="KSO_WM_UNIT_INDEX" val="13"/>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0*i*5"/>
  <p:tag name="KSO_WM_UNIT_INDEX" val="5"/>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166"/>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166"/>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166"/>
  <p:tag name="KSO_WM_TAG_VERSION" val="1.0"/>
  <p:tag name="KSO_WM_BEAUTIFY_FLAG" val="#wm#"/>
  <p:tag name="KSO_WM_TEMPLATE_THUMBS_INDEX" val="1、9、12、17、19、22、23"/>
  <p:tag name="KSO_WM_TEMPLATE_SUBCATEGORY" val="0"/>
</p:tagLst>
</file>

<file path=ppt/tags/tag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0*i*2"/>
  <p:tag name="KSO_WM_UNIT_INDEX" val="2"/>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0*i*3"/>
  <p:tag name="KSO_WM_UNIT_INDEX" val="3"/>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0*i*4"/>
  <p:tag name="KSO_WM_UNIT_INDEX" val="4"/>
  <p:tag name="KSO_WM_UNIT_HIGHLIGHT" val="0"/>
  <p:tag name="KSO_WM_UNIT_COMPATIBLE" val="0"/>
  <p:tag name="KSO_WM_UNIT_DIAGRAM_ISNUMVISUAL" val="0"/>
  <p:tag name="KSO_WM_UNIT_DIAGRAM_ISREFERUNIT" val="0"/>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166"/>
  <p:tag name="KSO_WM_TAG_VERSION" val="1.0"/>
  <p:tag name="KSO_WM_BEAUTIFY_FLAG" val="#wm#"/>
  <p:tag name="KSO_WM_TEMPLATE_THUMBS_INDEX" val="1、9、12、17、19、22、23"/>
  <p:tag name="KSO_WM_TEMPLATE_SUBCATEGORY" val="0"/>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8*i*14"/>
  <p:tag name="KSO_WM_UNIT_INDEX" val="14"/>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0*i*2"/>
  <p:tag name="KSO_WM_UNIT_INDEX" val="2"/>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8*i*11"/>
  <p:tag name="KSO_WM_UNIT_INDEX" val="11"/>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8*i*12"/>
  <p:tag name="KSO_WM_UNIT_INDEX" val="12"/>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8*i*13"/>
  <p:tag name="KSO_WM_UNIT_INDEX" val="13"/>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10*i*14"/>
  <p:tag name="KSO_WM_UNIT_INDEX" val="14"/>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0*i*3"/>
  <p:tag name="KSO_WM_UNIT_INDEX" val="3"/>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10*i*11"/>
  <p:tag name="KSO_WM_UNIT_INDEX" val="11"/>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10*i*12"/>
  <p:tag name="KSO_WM_UNIT_INDEX" val="12"/>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_10*i*13"/>
  <p:tag name="KSO_WM_UNIT_INDEX" val="13"/>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166"/>
  <p:tag name="KSO_WM_TAG_VERSION" val="1.0"/>
  <p:tag name="KSO_WM_SLIDE_ID" val="custom20184166_1"/>
  <p:tag name="KSO_WM_SLIDE_INDEX" val="1"/>
  <p:tag name="KSO_WM_SLIDE_ITEM_CNT" val="0"/>
  <p:tag name="KSO_WM_SLIDE_LAYOUT" val="a_b"/>
  <p:tag name="KSO_WM_SLIDE_LAYOUT_CNT" val="1_1"/>
  <p:tag name="KSO_WM_SLIDE_TYPE" val="title"/>
  <p:tag name="KSO_WM_BEAUTIFY_FLAG" val="#wm#"/>
  <p:tag name="KSO_WM_TEMPLATE_THUMBS_INDEX" val="1、9、12、17、19、22、23"/>
  <p:tag name="KSO_WM_SLIDE_SUBTYPE" val="pureTxt"/>
  <p:tag name="KSO_WM_TEMPLATE_SUBCATEGORY" val="0"/>
  <p:tag name="KSO_WM_SLIDE_MODEL_TYPE" val="cover"/>
</p:tagLst>
</file>

<file path=ppt/theme/theme1.xml><?xml version="1.0" encoding="utf-8"?>
<a:theme xmlns:a="http://schemas.openxmlformats.org/drawingml/2006/main" name="Office 主题​​">
  <a:themeElements>
    <a:clrScheme name="2018010801">
      <a:dk1>
        <a:srgbClr val="000000"/>
      </a:dk1>
      <a:lt1>
        <a:srgbClr val="FFFFFF"/>
      </a:lt1>
      <a:dk2>
        <a:srgbClr val="000000"/>
      </a:dk2>
      <a:lt2>
        <a:srgbClr val="FDFDFD"/>
      </a:lt2>
      <a:accent1>
        <a:srgbClr val="22B095"/>
      </a:accent1>
      <a:accent2>
        <a:srgbClr val="FFFF00"/>
      </a:accent2>
      <a:accent3>
        <a:srgbClr val="FFC000"/>
      </a:accent3>
      <a:accent4>
        <a:srgbClr val="FF5D5D"/>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2018010801">
      <a:dk1>
        <a:srgbClr val="000000"/>
      </a:dk1>
      <a:lt1>
        <a:srgbClr val="FFFFFF"/>
      </a:lt1>
      <a:dk2>
        <a:srgbClr val="000000"/>
      </a:dk2>
      <a:lt2>
        <a:srgbClr val="FDFDFD"/>
      </a:lt2>
      <a:accent1>
        <a:srgbClr val="22B095"/>
      </a:accent1>
      <a:accent2>
        <a:srgbClr val="FFFF00"/>
      </a:accent2>
      <a:accent3>
        <a:srgbClr val="FFC000"/>
      </a:accent3>
      <a:accent4>
        <a:srgbClr val="FF5D5D"/>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1569</Words>
  <Application>Microsoft Office PowerPoint</Application>
  <PresentationFormat>全屏显示(4:3)</PresentationFormat>
  <Paragraphs>114</Paragraphs>
  <Slides>24</Slides>
  <Notes>1</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24</vt:i4>
      </vt:variant>
    </vt:vector>
  </HeadingPairs>
  <TitlesOfParts>
    <vt:vector size="30" baseType="lpstr">
      <vt:lpstr>微软简魏碑</vt:lpstr>
      <vt:lpstr>微软雅黑</vt:lpstr>
      <vt:lpstr>Arial</vt:lpstr>
      <vt:lpstr>Calibri</vt:lpstr>
      <vt:lpstr>Office 主题​​</vt:lpstr>
      <vt:lpstr>1_Office 主题​​</vt:lpstr>
      <vt:lpstr>即讯科普e站</vt:lpstr>
      <vt:lpstr>公司简介</vt:lpstr>
      <vt:lpstr>PowerPoint 演示文稿</vt:lpstr>
      <vt:lpstr>项目背景</vt:lpstr>
      <vt:lpstr>产品优势</vt:lpstr>
      <vt:lpstr>平台框架</vt:lpstr>
      <vt:lpstr>产品功能</vt:lpstr>
      <vt:lpstr>产品功能</vt:lpstr>
      <vt:lpstr>科普e站首页</vt:lpstr>
      <vt:lpstr>科普e站分类页</vt:lpstr>
      <vt:lpstr>科普e站简介页</vt:lpstr>
      <vt:lpstr>科普e站详情页</vt:lpstr>
      <vt:lpstr>科普e站视频页</vt:lpstr>
      <vt:lpstr>科普e站管理页</vt:lpstr>
      <vt:lpstr>钉钉小程序</vt:lpstr>
      <vt:lpstr>钉钉小程序</vt:lpstr>
      <vt:lpstr>成功案例</vt:lpstr>
      <vt:lpstr>“科普盒子”终端硬件</vt:lpstr>
      <vt:lpstr>西藏基层科普信息员培训</vt:lpstr>
      <vt:lpstr>科普盒子终端软件建设目标</vt:lpstr>
      <vt:lpstr>科普盒子终端软件建设内容</vt:lpstr>
      <vt:lpstr>案例展示-科普信息</vt:lpstr>
      <vt:lpstr>案例展示-科普图书</vt:lpstr>
      <vt:lpstr>合作共赢，共创未来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即讯科普E站</dc:title>
  <dc:creator>Jetcent</dc:creator>
  <cp:lastModifiedBy>万 承龙</cp:lastModifiedBy>
  <cp:revision>131</cp:revision>
  <dcterms:created xsi:type="dcterms:W3CDTF">2019-06-19T05:46:10Z</dcterms:created>
  <dcterms:modified xsi:type="dcterms:W3CDTF">2019-08-30T09:47:05Z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2052-11.3.0.8586</vt:lpwstr>
  </property>
</Properties>
</file>